
<file path=[Content_Types].xml><?xml version="1.0" encoding="utf-8"?>
<Types xmlns="http://schemas.openxmlformats.org/package/2006/content-types">
  <Default Extension="xml" ContentType="application/xml"/>
  <Default Extension="jpg" ContentType="image/jpeg"/>
  <Default Extension="svg" ContentType="image/svg+xml"/>
  <Default Extension="wmf" ContentType="image/x-wmf"/>
  <Default Extension="bin" ContentType="application/vnd.openxmlformats-officedocument.oleObject"/>
  <Default Extension="rels" ContentType="application/vnd.openxmlformats-package.relationships+xml"/>
  <Default Extension="jpeg" ContentType="image/jpeg"/>
  <Default Extension="png" ContentType="image/png"/>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slides/slide9.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slideLayouts/slideLayout6.xml" ContentType="application/vnd.openxmlformats-officedocument.presentationml.slideLayout+xml"/>
  <Override PartName="/docProps/core.xml" ContentType="application/vnd.openxmlformats-package.core-properties+xml"/>
  <Override PartName="/ppt/slideLayouts/slideLayout8.xml" ContentType="application/vnd.openxmlformats-officedocument.presentationml.slideLayout+xml"/>
  <Override PartName="/ppt/presProps.xml" ContentType="application/vnd.openxmlformats-officedocument.presentationml.presProps+xml"/>
  <Override PartName="/ppt/slideLayouts/slideLayout2.xml" ContentType="application/vnd.openxmlformats-officedocument.presentationml.slideLayout+xml"/>
  <Override PartName="/ppt/notesSlides/notesSlide8.xml" ContentType="application/vnd.openxmlformats-officedocument.presentationml.notesSlide+xml"/>
  <Override PartName="/ppt/slides/slide8.xml" ContentType="application/vnd.openxmlformats-officedocument.presentationml.slide+xml"/>
  <Override PartName="/ppt/presentation.xml" ContentType="application/vnd.openxmlformats-officedocument.presentationml.presentation.main+xml"/>
  <Override PartName="/ppt/viewProps.xml" ContentType="application/vnd.openxmlformats-officedocument.presentationml.viewProps+xml"/>
  <Override PartName="/docProps/app.xml" ContentType="application/vnd.openxmlformats-officedocument.extended-properties+xml"/>
  <Override PartName="/ppt/tableStyles.xml" ContentType="application/vnd.openxmlformats-officedocument.presentationml.tableStyles+xml"/>
  <Override PartName="/ppt/notesSlides/notesSlide2.xml" ContentType="application/vnd.openxmlformats-officedocument.presentationml.notesSlide+xml"/>
  <Override PartName="/ppt/slides/slide7.xml" ContentType="application/vnd.openxmlformats-officedocument.presentationml.slide+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notesSlides/notesSlide5.xml" ContentType="application/vnd.openxmlformats-officedocument.presentationml.notesSlide+xml"/>
  <Override PartName="/ppt/slideLayouts/slideLayout4.xml" ContentType="application/vnd.openxmlformats-officedocument.presentationml.slideLayout+xml"/>
  <Override PartName="/ppt/slides/slide3.xml" ContentType="application/vnd.openxmlformats-officedocument.presentationml.slide+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3.xml" ContentType="application/vnd.openxmlformats-officedocument.presentationml.slideLayout+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10.xml" ContentType="application/vnd.openxmlformats-officedocument.presentationml.slideLayout+xml"/>
  <Override PartName="/ppt/notesSlides/notesSlide4.xml" ContentType="application/vnd.openxmlformats-officedocument.presentationml.notesSlide+xml"/>
  <Override PartName="/ppt/slideLayouts/slideLayout11.xml" ContentType="application/vnd.openxmlformats-officedocument.presentationml.slideLayout+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embedTrueTypeFonts="1" saveSubsetFonts="1">
  <p:sldMasterIdLst>
    <p:sldMasterId id="2147483648" r:id="rId1"/>
  </p:sldMasterIdLst>
  <p:notesMasterIdLst>
    <p:notesMasterId r:id="rId14"/>
  </p:notesMasterIdLst>
  <p:sldIdLst>
    <p:sldId id="256" r:id="rId4"/>
    <p:sldId id="257" r:id="rId5"/>
    <p:sldId id="258" r:id="rId6"/>
    <p:sldId id="259" r:id="rId7"/>
    <p:sldId id="260" r:id="rId8"/>
    <p:sldId id="261" r:id="rId9"/>
    <p:sldId id="262" r:id="rId10"/>
    <p:sldId id="263" r:id="rId11"/>
    <p:sldId id="264" r:id="rId12"/>
    <p:sldId id="265" r:id="rId13"/>
  </p:sldIdLst>
  <p:sldSz cx="18288000" cy="10287000"/>
  <p:notesSz cx="6858000" cy="9144000"/>
  <p:defaultTextStyle>
    <a:defPPr>
      <a:defRPr lang="en-US"/>
    </a:defPPr>
    <a:lvl1pPr marL="0" algn="l" defTabSz="914400" rtl="0">
      <a:defRPr sz="1800">
        <a:solidFill>
          <a:schemeClr val="tx1"/>
        </a:solidFill>
        <a:latin typeface="+mn-lt"/>
        <a:ea typeface="+mn-ea"/>
        <a:cs typeface="+mn-cs"/>
      </a:defRPr>
    </a:lvl1pPr>
    <a:lvl2pPr marL="457200" algn="l" defTabSz="914400" rtl="0">
      <a:defRPr sz="1800">
        <a:solidFill>
          <a:schemeClr val="tx1"/>
        </a:solidFill>
        <a:latin typeface="+mn-lt"/>
        <a:ea typeface="+mn-ea"/>
        <a:cs typeface="+mn-cs"/>
      </a:defRPr>
    </a:lvl2pPr>
    <a:lvl3pPr marL="914400" algn="l" defTabSz="914400" rtl="0">
      <a:defRPr sz="1800">
        <a:solidFill>
          <a:schemeClr val="tx1"/>
        </a:solidFill>
        <a:latin typeface="+mn-lt"/>
        <a:ea typeface="+mn-ea"/>
        <a:cs typeface="+mn-cs"/>
      </a:defRPr>
    </a:lvl3pPr>
    <a:lvl4pPr marL="1371600" algn="l" defTabSz="914400" rtl="0">
      <a:defRPr sz="1800">
        <a:solidFill>
          <a:schemeClr val="tx1"/>
        </a:solidFill>
        <a:latin typeface="+mn-lt"/>
        <a:ea typeface="+mn-ea"/>
        <a:cs typeface="+mn-cs"/>
      </a:defRPr>
    </a:lvl4pPr>
    <a:lvl5pPr marL="1828800" algn="l" defTabSz="914400" rtl="0">
      <a:defRPr sz="1800">
        <a:solidFill>
          <a:schemeClr val="tx1"/>
        </a:solidFill>
        <a:latin typeface="+mn-lt"/>
        <a:ea typeface="+mn-ea"/>
        <a:cs typeface="+mn-cs"/>
      </a:defRPr>
    </a:lvl5pPr>
    <a:lvl6pPr marL="2286000" algn="l" defTabSz="914400" rtl="0">
      <a:defRPr sz="1800">
        <a:solidFill>
          <a:schemeClr val="tx1"/>
        </a:solidFill>
        <a:latin typeface="+mn-lt"/>
        <a:ea typeface="+mn-ea"/>
        <a:cs typeface="+mn-cs"/>
      </a:defRPr>
    </a:lvl6pPr>
    <a:lvl7pPr marL="2743200" algn="l" defTabSz="914400" rtl="0">
      <a:defRPr sz="1800">
        <a:solidFill>
          <a:schemeClr val="tx1"/>
        </a:solidFill>
        <a:latin typeface="+mn-lt"/>
        <a:ea typeface="+mn-ea"/>
        <a:cs typeface="+mn-cs"/>
      </a:defRPr>
    </a:lvl7pPr>
    <a:lvl8pPr marL="3200400" algn="l" defTabSz="914400" rtl="0">
      <a:defRPr sz="1800">
        <a:solidFill>
          <a:schemeClr val="tx1"/>
        </a:solidFill>
        <a:latin typeface="+mn-lt"/>
        <a:ea typeface="+mn-ea"/>
        <a:cs typeface="+mn-cs"/>
      </a:defRPr>
    </a:lvl8pPr>
    <a:lvl9pPr marL="3657600" algn="l" defTabSz="914400" rtl="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p:cViewPr varScale="1">
        <p:scale>
          <a:sx n="32" d="100"/>
          <a:sy n="32" d="100"/>
        </p:scale>
        <p:origin x="883" y="19"/>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notesMaster" Target="notesMasters/notesMaster1.xml"/><Relationship Id="rId15" Type="http://schemas.openxmlformats.org/officeDocument/2006/relationships/presProps" Target="presProps.xml" /><Relationship Id="rId16" Type="http://schemas.openxmlformats.org/officeDocument/2006/relationships/tableStyles" Target="tableStyles.xml" /><Relationship Id="rId17" Type="http://schemas.openxmlformats.org/officeDocument/2006/relationships/viewProps" Target="viewProps.xml" /></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jpg>
</file>

<file path=ppt/media/image8.jpg>
</file>

<file path=ppt/media/image9.jpg>
</file>

<file path=ppt/media/media1.svg>
</file>

<file path=ppt/media/media2.svg>
</file>

<file path=ppt/media/media3.svg>
</file>

<file path=ppt/media/media4.svg>
</file>

<file path=ppt/media/media5.svg>
</file>

<file path=ppt/media/media6.svg>
</file>

<file path=ppt/media/media7.svg>
</file>

<file path=ppt/media/media8.svg>
</file>

<file path=ppt/media/media9.sv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nchor="ctr"/>
          <a:lstStyle>
            <a:lvl1pPr algn="l">
              <a:defRPr sz="1200"/>
            </a:lvl1pPr>
          </a:lstStyle>
          <a:p>
            <a:pPr>
              <a:defRPr/>
            </a:pPr>
            <a:endParaRPr/>
          </a:p>
        </p:txBody>
      </p:sp>
      <p:sp>
        <p:nvSpPr>
          <p:cNvPr id="3" name="Date Placeholder 2"/>
          <p:cNvSpPr>
            <a:spLocks noGrp="1"/>
          </p:cNvSpPr>
          <p:nvPr>
            <p:ph type="dt" idx="2"/>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3" name="Date Placeholder 2"/>
          <p:cNvSpPr>
            <a:spLocks noGrp="1"/>
          </p:cNvSpPr>
          <p:nvPr>
            <p:ph type="dt" idx="3"/>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5" name="Notes Placeholder 4"/>
          <p:cNvSpPr>
            <a:spLocks noGrp="1"/>
          </p:cNvSpPr>
          <p:nvPr>
            <p:ph type="body" sz="quarter" idx="1"/>
          </p:nvPr>
        </p:nvSpPr>
        <p:spPr bwMode="auto">
          <a:xfrm>
            <a:off x="685800" y="4400550"/>
            <a:ext cx="5486400" cy="3600450"/>
          </a:xfrm>
          <a:prstGeom prst="rect">
            <a:avLst/>
          </a:prstGeom>
        </p:spPr>
        <p:txBody>
          <a:bodyPr vert="horz" lIns="91440" tIns="45720" rIns="91440" bIns="45720" rtlCol="0" anchor="ctr"/>
          <a:lstStyle/>
          <a:p>
            <a:pPr>
              <a:defRPr/>
            </a:pPr>
            <a:endParaRPr/>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a:p>
        </p:txBody>
      </p:sp>
      <p:sp>
        <p:nvSpPr>
          <p:cNvPr id="7" name="Slide Number Placeholder 6"/>
          <p:cNvSpPr>
            <a:spLocks noGrp="1"/>
          </p:cNvSpPr>
          <p:nvPr>
            <p:ph type="sldNum" sz="quarter" idx="10"/>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endParaRPr/>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26B0B49-C44F-B485-F129-6DCD7E233170}" type="slidenum">
              <a:rPr/>
              <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A53EC9F-DA9D-3024-FD00-259606683594}" type="slidenum">
              <a:rPr/>
              <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F790F07-13B8-70CA-483E-37C29132E639}" type="slidenum">
              <a:rPr/>
              <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D7E94B5-E056-63E2-9543-74B945BBC40D}" type="slidenum">
              <a:rPr/>
              <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B4E6D13-DDD5-31D9-5460-09582FA09A74}"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DF2BCBF-C837-4132-2974-2A014EB09745}" type="slidenum">
              <a:rPr/>
              <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3F36775-91E0-59F5-8A6E-5E3A94788850}" type="slidenum">
              <a:rPr/>
              <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34BCAC5-0E2E-E62A-66F4-D17302FC0339}" type="slidenum">
              <a:rPr/>
              <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B7895AA-B973-D98C-D6C8-1B7D6AA81DA8}"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4083D12-9BF8-181A-CA7C-BB2C22EE96D7}" type="slidenum">
              <a:rPr/>
              <a:t/>
            </a:fld>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1858819832" name="Title 1"/>
          <p:cNvSpPr>
            <a:spLocks noGrp="1"/>
          </p:cNvSpPr>
          <p:nvPr>
            <p:ph type="ctrTitle"/>
          </p:nvPr>
        </p:nvSpPr>
        <p:spPr bwMode="auto">
          <a:xfrm>
            <a:off x="685800" y="2130425"/>
            <a:ext cx="7772400" cy="1470025"/>
          </a:xfrm>
        </p:spPr>
        <p:txBody>
          <a:bodyPr/>
          <a:lstStyle/>
          <a:p>
            <a:pPr>
              <a:defRPr/>
            </a:pPr>
            <a:r>
              <a:rPr lang="en-US"/>
              <a:t>Click to edit Master title style</a:t>
            </a:r>
            <a:endParaRPr/>
          </a:p>
        </p:txBody>
      </p:sp>
      <p:sp>
        <p:nvSpPr>
          <p:cNvPr id="1224296553"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a:p>
        </p:txBody>
      </p:sp>
      <p:sp>
        <p:nvSpPr>
          <p:cNvPr id="483619144" name="Date Placeholder 3"/>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92182245" name="Footer Placeholder 4"/>
          <p:cNvSpPr>
            <a:spLocks noGrp="1"/>
          </p:cNvSpPr>
          <p:nvPr>
            <p:ph type="ftr" sz="quarter" idx="11"/>
          </p:nvPr>
        </p:nvSpPr>
        <p:spPr bwMode="auto"/>
        <p:txBody>
          <a:bodyPr/>
          <a:lstStyle/>
          <a:p>
            <a:pPr>
              <a:defRPr/>
            </a:pPr>
            <a:endParaRPr lang="en-US"/>
          </a:p>
        </p:txBody>
      </p:sp>
      <p:sp>
        <p:nvSpPr>
          <p:cNvPr id="2065316960" name="Slide Number Placeholder 5"/>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2017844128" name="Title 1"/>
          <p:cNvSpPr>
            <a:spLocks noGrp="1"/>
          </p:cNvSpPr>
          <p:nvPr>
            <p:ph type="title"/>
          </p:nvPr>
        </p:nvSpPr>
        <p:spPr bwMode="auto"/>
        <p:txBody>
          <a:bodyPr/>
          <a:lstStyle/>
          <a:p>
            <a:pPr>
              <a:defRPr/>
            </a:pPr>
            <a:r>
              <a:rPr lang="en-US"/>
              <a:t>Click to edit Master title style</a:t>
            </a:r>
            <a:endParaRPr/>
          </a:p>
        </p:txBody>
      </p:sp>
      <p:sp>
        <p:nvSpPr>
          <p:cNvPr id="1592345270"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94264067" name="Date Placeholder 3"/>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74220460" name="Footer Placeholder 4"/>
          <p:cNvSpPr>
            <a:spLocks noGrp="1"/>
          </p:cNvSpPr>
          <p:nvPr>
            <p:ph type="ftr" sz="quarter" idx="11"/>
          </p:nvPr>
        </p:nvSpPr>
        <p:spPr bwMode="auto"/>
        <p:txBody>
          <a:bodyPr/>
          <a:lstStyle/>
          <a:p>
            <a:pPr>
              <a:defRPr/>
            </a:pPr>
            <a:endParaRPr lang="en-US"/>
          </a:p>
        </p:txBody>
      </p:sp>
      <p:sp>
        <p:nvSpPr>
          <p:cNvPr id="1757875694" name="Slide Number Placeholder 5"/>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367638931"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a:p>
        </p:txBody>
      </p:sp>
      <p:sp>
        <p:nvSpPr>
          <p:cNvPr id="2114215277"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266280008" name="Date Placeholder 3"/>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1242545487" name="Footer Placeholder 4"/>
          <p:cNvSpPr>
            <a:spLocks noGrp="1"/>
          </p:cNvSpPr>
          <p:nvPr>
            <p:ph type="ftr" sz="quarter" idx="11"/>
          </p:nvPr>
        </p:nvSpPr>
        <p:spPr bwMode="auto"/>
        <p:txBody>
          <a:bodyPr/>
          <a:lstStyle/>
          <a:p>
            <a:pPr>
              <a:defRPr/>
            </a:pPr>
            <a:endParaRPr lang="en-US"/>
          </a:p>
        </p:txBody>
      </p:sp>
      <p:sp>
        <p:nvSpPr>
          <p:cNvPr id="45235186" name="Slide Number Placeholder 5"/>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1806171980" name="Title 1"/>
          <p:cNvSpPr>
            <a:spLocks noGrp="1"/>
          </p:cNvSpPr>
          <p:nvPr>
            <p:ph type="title"/>
          </p:nvPr>
        </p:nvSpPr>
        <p:spPr bwMode="auto"/>
        <p:txBody>
          <a:bodyPr/>
          <a:lstStyle/>
          <a:p>
            <a:pPr>
              <a:defRPr/>
            </a:pPr>
            <a:r>
              <a:rPr lang="en-US"/>
              <a:t>Click to edit Master title style</a:t>
            </a:r>
            <a:endParaRPr/>
          </a:p>
        </p:txBody>
      </p:sp>
      <p:sp>
        <p:nvSpPr>
          <p:cNvPr id="1394079396"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954281623" name="Date Placeholder 3"/>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771138923" name="Footer Placeholder 4"/>
          <p:cNvSpPr>
            <a:spLocks noGrp="1"/>
          </p:cNvSpPr>
          <p:nvPr>
            <p:ph type="ftr" sz="quarter" idx="11"/>
          </p:nvPr>
        </p:nvSpPr>
        <p:spPr bwMode="auto"/>
        <p:txBody>
          <a:bodyPr/>
          <a:lstStyle/>
          <a:p>
            <a:pPr>
              <a:defRPr/>
            </a:pPr>
            <a:endParaRPr lang="en-US"/>
          </a:p>
        </p:txBody>
      </p:sp>
      <p:sp>
        <p:nvSpPr>
          <p:cNvPr id="66618864" name="Slide Number Placeholder 5"/>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1945064665"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a:p>
        </p:txBody>
      </p:sp>
      <p:sp>
        <p:nvSpPr>
          <p:cNvPr id="987246438"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1969413256" name="Date Placeholder 3"/>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560795686" name="Footer Placeholder 4"/>
          <p:cNvSpPr>
            <a:spLocks noGrp="1"/>
          </p:cNvSpPr>
          <p:nvPr>
            <p:ph type="ftr" sz="quarter" idx="11"/>
          </p:nvPr>
        </p:nvSpPr>
        <p:spPr bwMode="auto"/>
        <p:txBody>
          <a:bodyPr/>
          <a:lstStyle/>
          <a:p>
            <a:pPr>
              <a:defRPr/>
            </a:pPr>
            <a:endParaRPr lang="en-US"/>
          </a:p>
        </p:txBody>
      </p:sp>
      <p:sp>
        <p:nvSpPr>
          <p:cNvPr id="1234796068" name="Slide Number Placeholder 5"/>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1180694920" name="Title 1"/>
          <p:cNvSpPr>
            <a:spLocks noGrp="1"/>
          </p:cNvSpPr>
          <p:nvPr>
            <p:ph type="title"/>
          </p:nvPr>
        </p:nvSpPr>
        <p:spPr bwMode="auto"/>
        <p:txBody>
          <a:bodyPr/>
          <a:lstStyle/>
          <a:p>
            <a:pPr>
              <a:defRPr/>
            </a:pPr>
            <a:r>
              <a:rPr lang="en-US"/>
              <a:t>Click to edit Master title style</a:t>
            </a:r>
            <a:endParaRPr/>
          </a:p>
        </p:txBody>
      </p:sp>
      <p:sp>
        <p:nvSpPr>
          <p:cNvPr id="1828802830"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901155617"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266597217" name="Date Placeholder 4"/>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872244000" name="Footer Placeholder 5"/>
          <p:cNvSpPr>
            <a:spLocks noGrp="1"/>
          </p:cNvSpPr>
          <p:nvPr>
            <p:ph type="ftr" sz="quarter" idx="11"/>
          </p:nvPr>
        </p:nvSpPr>
        <p:spPr bwMode="auto"/>
        <p:txBody>
          <a:bodyPr/>
          <a:lstStyle/>
          <a:p>
            <a:pPr>
              <a:defRPr/>
            </a:pPr>
            <a:endParaRPr lang="en-US"/>
          </a:p>
        </p:txBody>
      </p:sp>
      <p:sp>
        <p:nvSpPr>
          <p:cNvPr id="67429067" name="Slide Number Placeholder 6"/>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2087124111" name="Title 1"/>
          <p:cNvSpPr>
            <a:spLocks noGrp="1"/>
          </p:cNvSpPr>
          <p:nvPr>
            <p:ph type="title"/>
          </p:nvPr>
        </p:nvSpPr>
        <p:spPr bwMode="auto"/>
        <p:txBody>
          <a:bodyPr/>
          <a:lstStyle>
            <a:lvl1pPr>
              <a:defRPr/>
            </a:lvl1pPr>
          </a:lstStyle>
          <a:p>
            <a:pPr>
              <a:defRPr/>
            </a:pPr>
            <a:r>
              <a:rPr lang="en-US"/>
              <a:t>Click to edit Master title style</a:t>
            </a:r>
            <a:endParaRPr/>
          </a:p>
        </p:txBody>
      </p:sp>
      <p:sp>
        <p:nvSpPr>
          <p:cNvPr id="718821694"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7257034"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648200984"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337863830"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675837737" name="Date Placeholder 6"/>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1358215267" name="Footer Placeholder 7"/>
          <p:cNvSpPr>
            <a:spLocks noGrp="1"/>
          </p:cNvSpPr>
          <p:nvPr>
            <p:ph type="ftr" sz="quarter" idx="11"/>
          </p:nvPr>
        </p:nvSpPr>
        <p:spPr bwMode="auto"/>
        <p:txBody>
          <a:bodyPr/>
          <a:lstStyle/>
          <a:p>
            <a:pPr>
              <a:defRPr/>
            </a:pPr>
            <a:endParaRPr lang="en-US"/>
          </a:p>
        </p:txBody>
      </p:sp>
      <p:sp>
        <p:nvSpPr>
          <p:cNvPr id="152868800" name="Slide Number Placeholder 8"/>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1591498225" name="Title 1"/>
          <p:cNvSpPr>
            <a:spLocks noGrp="1"/>
          </p:cNvSpPr>
          <p:nvPr>
            <p:ph type="title"/>
          </p:nvPr>
        </p:nvSpPr>
        <p:spPr bwMode="auto"/>
        <p:txBody>
          <a:bodyPr/>
          <a:lstStyle/>
          <a:p>
            <a:pPr>
              <a:defRPr/>
            </a:pPr>
            <a:r>
              <a:rPr lang="en-US"/>
              <a:t>Click to edit Master title style</a:t>
            </a:r>
            <a:endParaRPr/>
          </a:p>
        </p:txBody>
      </p:sp>
      <p:sp>
        <p:nvSpPr>
          <p:cNvPr id="37826164" name="Date Placeholder 2"/>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77752378" name="Footer Placeholder 3"/>
          <p:cNvSpPr>
            <a:spLocks noGrp="1"/>
          </p:cNvSpPr>
          <p:nvPr>
            <p:ph type="ftr" sz="quarter" idx="11"/>
          </p:nvPr>
        </p:nvSpPr>
        <p:spPr bwMode="auto"/>
        <p:txBody>
          <a:bodyPr/>
          <a:lstStyle/>
          <a:p>
            <a:pPr>
              <a:defRPr/>
            </a:pPr>
            <a:endParaRPr lang="en-US"/>
          </a:p>
        </p:txBody>
      </p:sp>
      <p:sp>
        <p:nvSpPr>
          <p:cNvPr id="1513457977" name="Slide Number Placeholder 4"/>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956578736" name="Date Placeholder 1"/>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521876633" name="Footer Placeholder 2"/>
          <p:cNvSpPr>
            <a:spLocks noGrp="1"/>
          </p:cNvSpPr>
          <p:nvPr>
            <p:ph type="ftr" sz="quarter" idx="11"/>
          </p:nvPr>
        </p:nvSpPr>
        <p:spPr bwMode="auto"/>
        <p:txBody>
          <a:bodyPr/>
          <a:lstStyle/>
          <a:p>
            <a:pPr>
              <a:defRPr/>
            </a:pPr>
            <a:endParaRPr lang="en-US"/>
          </a:p>
        </p:txBody>
      </p:sp>
      <p:sp>
        <p:nvSpPr>
          <p:cNvPr id="821799624" name="Slide Number Placeholder 3"/>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1825186860"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a:p>
        </p:txBody>
      </p:sp>
      <p:sp>
        <p:nvSpPr>
          <p:cNvPr id="2029683155"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24234913"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790475648" name="Date Placeholder 4"/>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1867403886" name="Footer Placeholder 5"/>
          <p:cNvSpPr>
            <a:spLocks noGrp="1"/>
          </p:cNvSpPr>
          <p:nvPr>
            <p:ph type="ftr" sz="quarter" idx="11"/>
          </p:nvPr>
        </p:nvSpPr>
        <p:spPr bwMode="auto"/>
        <p:txBody>
          <a:bodyPr/>
          <a:lstStyle/>
          <a:p>
            <a:pPr>
              <a:defRPr/>
            </a:pPr>
            <a:endParaRPr lang="en-US"/>
          </a:p>
        </p:txBody>
      </p:sp>
      <p:sp>
        <p:nvSpPr>
          <p:cNvPr id="638813136" name="Slide Number Placeholder 6"/>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497065699"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a:p>
        </p:txBody>
      </p:sp>
      <p:sp>
        <p:nvSpPr>
          <p:cNvPr id="116820027"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1822644262"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051715269" name="Date Placeholder 4"/>
          <p:cNvSpPr>
            <a:spLocks noGrp="1"/>
          </p:cNvSpPr>
          <p:nvPr>
            <p:ph type="dt" sz="half" idx="10"/>
          </p:nvPr>
        </p:nvSpPr>
        <p:spPr bwMode="auto"/>
        <p:txBody>
          <a:bodyPr/>
          <a:lstStyle/>
          <a:p>
            <a:pPr>
              <a:defRPr/>
            </a:pPr>
            <a:fld id="{1D8BD707-D9CF-40AE-B4C6-C98DA3205C09}" type="datetimeFigureOut">
              <a:rPr lang="en-US"/>
              <a:t>8/30/2025</a:t>
            </a:fld>
            <a:endParaRPr lang="en-US"/>
          </a:p>
        </p:txBody>
      </p:sp>
      <p:sp>
        <p:nvSpPr>
          <p:cNvPr id="1532718221" name="Footer Placeholder 5"/>
          <p:cNvSpPr>
            <a:spLocks noGrp="1"/>
          </p:cNvSpPr>
          <p:nvPr>
            <p:ph type="ftr" sz="quarter" idx="11"/>
          </p:nvPr>
        </p:nvSpPr>
        <p:spPr bwMode="auto"/>
        <p:txBody>
          <a:bodyPr/>
          <a:lstStyle/>
          <a:p>
            <a:pPr>
              <a:defRPr/>
            </a:pPr>
            <a:endParaRPr lang="en-US"/>
          </a:p>
        </p:txBody>
      </p:sp>
      <p:sp>
        <p:nvSpPr>
          <p:cNvPr id="91010026" name="Slide Number Placeholder 6"/>
          <p:cNvSpPr>
            <a:spLocks noGrp="1"/>
          </p:cNvSpPr>
          <p:nvPr>
            <p:ph type="sldNum" sz="quarter" idx="12"/>
          </p:nvPr>
        </p:nvSpPr>
        <p:spPr bwMode="auto"/>
        <p:txBody>
          <a:bodyPr/>
          <a:lstStyle/>
          <a:p>
            <a:pPr>
              <a:defRPr/>
            </a:pPr>
            <a:fld id="{B6F15528-21DE-4FAA-801E-634DDDAF4B2B}" type="slidenum">
              <a:rPr lang="en-US"/>
              <a:t>‹nº›</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1526843919"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a:p>
        </p:txBody>
      </p:sp>
      <p:sp>
        <p:nvSpPr>
          <p:cNvPr id="2010950374"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340497299" name="Date Placeholder 3"/>
          <p:cNvSpPr>
            <a:spLocks noGrp="1"/>
          </p:cNvSpPr>
          <p:nvPr>
            <p:ph type="dt" sz="half" idx="2"/>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1D8BD707-D9CF-40AE-B4C6-C98DA3205C09}" type="datetimeFigureOut">
              <a:rPr lang="en-US"/>
              <a:t>8/30/2025</a:t>
            </a:fld>
            <a:endParaRPr lang="en-US"/>
          </a:p>
        </p:txBody>
      </p:sp>
      <p:sp>
        <p:nvSpPr>
          <p:cNvPr id="706508570" name="Footer Placeholder 4"/>
          <p:cNvSpPr>
            <a:spLocks noGrp="1"/>
          </p:cNvSpPr>
          <p:nvPr>
            <p:ph type="ftr" sz="quarter" idx="3"/>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1313513771"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B6F15528-21DE-4FAA-801E-634DDDAF4B2B}" type="slidenum">
              <a:rPr lang="en-US"/>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a:spcBef>
          <a:spcPts val="0"/>
        </a:spcBef>
        <a:buNone/>
        <a:defRPr sz="4400">
          <a:solidFill>
            <a:schemeClr val="tx1"/>
          </a:solidFill>
          <a:latin typeface="+mj-lt"/>
          <a:ea typeface="+mj-ea"/>
          <a:cs typeface="+mj-cs"/>
        </a:defRPr>
      </a:lvl1pPr>
    </p:titleStyle>
    <p:bodyStyle>
      <a:lvl1pPr marL="342900" indent="-342900" algn="l" defTabSz="914400" rtl="0">
        <a:spcBef>
          <a:spcPts val="0"/>
        </a:spcBef>
        <a:buFont typeface="Arial"/>
        <a:buChar char="•"/>
        <a:defRPr sz="3200">
          <a:solidFill>
            <a:schemeClr val="tx1"/>
          </a:solidFill>
          <a:latin typeface="+mn-lt"/>
          <a:ea typeface="+mn-ea"/>
          <a:cs typeface="+mn-cs"/>
        </a:defRPr>
      </a:lvl1pPr>
      <a:lvl2pPr marL="742950" indent="-285750" algn="l" defTabSz="914400" rtl="0">
        <a:spcBef>
          <a:spcPts val="0"/>
        </a:spcBef>
        <a:buFont typeface="Arial"/>
        <a:buChar char="–"/>
        <a:defRPr sz="2800">
          <a:solidFill>
            <a:schemeClr val="tx1"/>
          </a:solidFill>
          <a:latin typeface="+mn-lt"/>
          <a:ea typeface="+mn-ea"/>
          <a:cs typeface="+mn-cs"/>
        </a:defRPr>
      </a:lvl2pPr>
      <a:lvl3pPr marL="1143000" indent="-228600" algn="l" defTabSz="914400" rtl="0">
        <a:spcBef>
          <a:spcPts val="0"/>
        </a:spcBef>
        <a:buFont typeface="Arial"/>
        <a:buChar char="•"/>
        <a:defRPr sz="2400">
          <a:solidFill>
            <a:schemeClr val="tx1"/>
          </a:solidFill>
          <a:latin typeface="+mn-lt"/>
          <a:ea typeface="+mn-ea"/>
          <a:cs typeface="+mn-cs"/>
        </a:defRPr>
      </a:lvl3pPr>
      <a:lvl4pPr marL="1600200" indent="-228600" algn="l" defTabSz="914400" rtl="0">
        <a:spcBef>
          <a:spcPts val="0"/>
        </a:spcBef>
        <a:buFont typeface="Arial"/>
        <a:buChar char="–"/>
        <a:defRPr sz="2000">
          <a:solidFill>
            <a:schemeClr val="tx1"/>
          </a:solidFill>
          <a:latin typeface="+mn-lt"/>
          <a:ea typeface="+mn-ea"/>
          <a:cs typeface="+mn-cs"/>
        </a:defRPr>
      </a:lvl4pPr>
      <a:lvl5pPr marL="2057400" indent="-228600" algn="l" defTabSz="914400" rtl="0">
        <a:spcBef>
          <a:spcPts val="0"/>
        </a:spcBef>
        <a:buFont typeface="Arial"/>
        <a:buChar char="»"/>
        <a:defRPr sz="2000">
          <a:solidFill>
            <a:schemeClr val="tx1"/>
          </a:solidFill>
          <a:latin typeface="+mn-lt"/>
          <a:ea typeface="+mn-ea"/>
          <a:cs typeface="+mn-cs"/>
        </a:defRPr>
      </a:lvl5pPr>
      <a:lvl6pPr marL="2514600" indent="-228600" algn="l" defTabSz="914400" rtl="0">
        <a:spcBef>
          <a:spcPts val="0"/>
        </a:spcBef>
        <a:buFont typeface="Arial"/>
        <a:buChar char="•"/>
        <a:defRPr sz="2000">
          <a:solidFill>
            <a:schemeClr val="tx1"/>
          </a:solidFill>
          <a:latin typeface="+mn-lt"/>
          <a:ea typeface="+mn-ea"/>
          <a:cs typeface="+mn-cs"/>
        </a:defRPr>
      </a:lvl6pPr>
      <a:lvl7pPr marL="2971800" indent="-228600" algn="l" defTabSz="914400" rtl="0">
        <a:spcBef>
          <a:spcPts val="0"/>
        </a:spcBef>
        <a:buFont typeface="Arial"/>
        <a:buChar char="•"/>
        <a:defRPr sz="2000">
          <a:solidFill>
            <a:schemeClr val="tx1"/>
          </a:solidFill>
          <a:latin typeface="+mn-lt"/>
          <a:ea typeface="+mn-ea"/>
          <a:cs typeface="+mn-cs"/>
        </a:defRPr>
      </a:lvl7pPr>
      <a:lvl8pPr marL="3429000" indent="-228600" algn="l" defTabSz="914400" rtl="0">
        <a:spcBef>
          <a:spcPts val="0"/>
        </a:spcBef>
        <a:buFont typeface="Arial"/>
        <a:buChar char="•"/>
        <a:defRPr sz="2000">
          <a:solidFill>
            <a:schemeClr val="tx1"/>
          </a:solidFill>
          <a:latin typeface="+mn-lt"/>
          <a:ea typeface="+mn-ea"/>
          <a:cs typeface="+mn-cs"/>
        </a:defRPr>
      </a:lvl8pPr>
      <a:lvl9pPr marL="3886200" indent="-228600" algn="l" defTabSz="914400" rtl="0">
        <a:spcBef>
          <a:spcPts val="0"/>
        </a:spcBef>
        <a:buFont typeface="Arial"/>
        <a:buChar char="•"/>
        <a:defRPr sz="2000">
          <a:solidFill>
            <a:schemeClr val="tx1"/>
          </a:solidFill>
          <a:latin typeface="+mn-lt"/>
          <a:ea typeface="+mn-ea"/>
          <a:cs typeface="+mn-cs"/>
        </a:defRPr>
      </a:lvl9pPr>
    </p:bodyStyle>
    <p:otherStyle>
      <a:defPPr>
        <a:defRPr lang="en-US"/>
      </a:defPPr>
      <a:lvl1pPr marL="0" algn="l" defTabSz="914400" rtl="0">
        <a:defRPr sz="1800">
          <a:solidFill>
            <a:schemeClr val="tx1"/>
          </a:solidFill>
          <a:latin typeface="+mn-lt"/>
          <a:ea typeface="+mn-ea"/>
          <a:cs typeface="+mn-cs"/>
        </a:defRPr>
      </a:lvl1pPr>
      <a:lvl2pPr marL="457200" algn="l" defTabSz="914400" rtl="0">
        <a:defRPr sz="1800">
          <a:solidFill>
            <a:schemeClr val="tx1"/>
          </a:solidFill>
          <a:latin typeface="+mn-lt"/>
          <a:ea typeface="+mn-ea"/>
          <a:cs typeface="+mn-cs"/>
        </a:defRPr>
      </a:lvl2pPr>
      <a:lvl3pPr marL="914400" algn="l" defTabSz="914400" rtl="0">
        <a:defRPr sz="1800">
          <a:solidFill>
            <a:schemeClr val="tx1"/>
          </a:solidFill>
          <a:latin typeface="+mn-lt"/>
          <a:ea typeface="+mn-ea"/>
          <a:cs typeface="+mn-cs"/>
        </a:defRPr>
      </a:lvl3pPr>
      <a:lvl4pPr marL="1371600" algn="l" defTabSz="914400" rtl="0">
        <a:defRPr sz="1800">
          <a:solidFill>
            <a:schemeClr val="tx1"/>
          </a:solidFill>
          <a:latin typeface="+mn-lt"/>
          <a:ea typeface="+mn-ea"/>
          <a:cs typeface="+mn-cs"/>
        </a:defRPr>
      </a:lvl4pPr>
      <a:lvl5pPr marL="1828800" algn="l" defTabSz="914400" rtl="0">
        <a:defRPr sz="1800">
          <a:solidFill>
            <a:schemeClr val="tx1"/>
          </a:solidFill>
          <a:latin typeface="+mn-lt"/>
          <a:ea typeface="+mn-ea"/>
          <a:cs typeface="+mn-cs"/>
        </a:defRPr>
      </a:lvl5pPr>
      <a:lvl6pPr marL="2286000" algn="l" defTabSz="914400" rtl="0">
        <a:defRPr sz="1800">
          <a:solidFill>
            <a:schemeClr val="tx1"/>
          </a:solidFill>
          <a:latin typeface="+mn-lt"/>
          <a:ea typeface="+mn-ea"/>
          <a:cs typeface="+mn-cs"/>
        </a:defRPr>
      </a:lvl6pPr>
      <a:lvl7pPr marL="2743200" algn="l" defTabSz="914400" rtl="0">
        <a:defRPr sz="1800">
          <a:solidFill>
            <a:schemeClr val="tx1"/>
          </a:solidFill>
          <a:latin typeface="+mn-lt"/>
          <a:ea typeface="+mn-ea"/>
          <a:cs typeface="+mn-cs"/>
        </a:defRPr>
      </a:lvl7pPr>
      <a:lvl8pPr marL="3200400" algn="l" defTabSz="914400" rtl="0">
        <a:defRPr sz="1800">
          <a:solidFill>
            <a:schemeClr val="tx1"/>
          </a:solidFill>
          <a:latin typeface="+mn-lt"/>
          <a:ea typeface="+mn-ea"/>
          <a:cs typeface="+mn-cs"/>
        </a:defRPr>
      </a:lvl8pPr>
      <a:lvl9pPr marL="3657600" algn="l" defTabSz="914400" rtl="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media1.svg"/><Relationship Id="rId5" Type="http://schemas.openxmlformats.org/officeDocument/2006/relationships/image" Target="../media/image2.png"/><Relationship Id="rId6" Type="http://schemas.openxmlformats.org/officeDocument/2006/relationships/image" Target="../media/media2.sv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7.jpg"/><Relationship Id="rId4" Type="http://schemas.openxmlformats.org/officeDocument/2006/relationships/image" Target="../media/image12.png"/><Relationship Id="rId5" Type="http://schemas.openxmlformats.org/officeDocument/2006/relationships/image" Target="../media/image5.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media3.svg"/><Relationship Id="rId6" Type="http://schemas.openxmlformats.org/officeDocument/2006/relationships/image" Target="../media/image5.png"/><Relationship Id="rId7" Type="http://schemas.openxmlformats.org/officeDocument/2006/relationships/image" Target="../media/media4.sv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jpg"/><Relationship Id="rId5" Type="http://schemas.openxmlformats.org/officeDocument/2006/relationships/image" Target="../media/image8.jpg"/><Relationship Id="rId6" Type="http://schemas.openxmlformats.org/officeDocument/2006/relationships/image" Target="../media/image9.jpg"/><Relationship Id="rId7" Type="http://schemas.openxmlformats.org/officeDocument/2006/relationships/image" Target="../media/image10.jpg"/><Relationship Id="rId8" Type="http://schemas.openxmlformats.org/officeDocument/2006/relationships/image" Target="../media/image11.png"/><Relationship Id="rId9" Type="http://schemas.openxmlformats.org/officeDocument/2006/relationships/image" Target="../media/media5.sv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media6.svg"/><Relationship Id="rId5" Type="http://schemas.openxmlformats.org/officeDocument/2006/relationships/image" Target="../media/image10.jp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jpg"/><Relationship Id="rId5" Type="http://schemas.openxmlformats.org/officeDocument/2006/relationships/image" Target="../media/image7.jpg"/><Relationship Id="rId6" Type="http://schemas.openxmlformats.org/officeDocument/2006/relationships/image" Target="../media/image9.jpg"/><Relationship Id="rId7" Type="http://schemas.openxmlformats.org/officeDocument/2006/relationships/image" Target="../media/image13.png"/><Relationship Id="rId8" Type="http://schemas.openxmlformats.org/officeDocument/2006/relationships/image" Target="../media/media7.sv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14.png"/><Relationship Id="rId6" Type="http://schemas.openxmlformats.org/officeDocument/2006/relationships/image" Target="../media/media8.svg"/><Relationship Id="rId7" Type="http://schemas.openxmlformats.org/officeDocument/2006/relationships/image" Target="../media/image15.png"/><Relationship Id="rId8" Type="http://schemas.openxmlformats.org/officeDocument/2006/relationships/image" Target="../media/media9.sv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86167110" name="Freeform 2"/>
          <p:cNvSpPr/>
          <p:nvPr/>
        </p:nvSpPr>
        <p:spPr bwMode="auto">
          <a:xfrm rot="-5400000">
            <a:off x="1544793" y="-5869197"/>
            <a:ext cx="12055108" cy="21431303"/>
          </a:xfrm>
          <a:custGeom>
            <a:avLst/>
            <a:gdLst/>
            <a:ahLst/>
            <a:cxnLst/>
            <a:rect l="l" t="t" r="r" b="b"/>
            <a:pathLst>
              <a:path w="12055108" h="21431303" fill="norm" stroke="1" extrusionOk="0">
                <a:moveTo>
                  <a:pt x="0" y="0"/>
                </a:moveTo>
                <a:lnTo>
                  <a:pt x="12055108" y="0"/>
                </a:lnTo>
                <a:lnTo>
                  <a:pt x="12055108" y="21431302"/>
                </a:lnTo>
                <a:lnTo>
                  <a:pt x="0" y="21431302"/>
                </a:lnTo>
                <a:lnTo>
                  <a:pt x="0" y="0"/>
                </a:lnTo>
                <a:close/>
              </a:path>
            </a:pathLst>
          </a:custGeom>
          <a:blipFill>
            <a:blip r:embed="rId3"/>
            <a:stretch/>
          </a:blipFill>
        </p:spPr>
      </p:sp>
      <p:sp>
        <p:nvSpPr>
          <p:cNvPr id="547313919" name="Freeform 5"/>
          <p:cNvSpPr/>
          <p:nvPr/>
        </p:nvSpPr>
        <p:spPr bwMode="auto">
          <a:xfrm rot="5400000">
            <a:off x="4517446" y="7410703"/>
            <a:ext cx="924037" cy="2619692"/>
          </a:xfrm>
          <a:custGeom>
            <a:avLst/>
            <a:gdLst/>
            <a:ahLst/>
            <a:cxnLst/>
            <a:rect l="l" t="t" r="r" b="b"/>
            <a:pathLst>
              <a:path w="924037" h="2619692" fill="norm" stroke="1" extrusionOk="0">
                <a:moveTo>
                  <a:pt x="0" y="0"/>
                </a:moveTo>
                <a:lnTo>
                  <a:pt x="924037" y="0"/>
                </a:lnTo>
                <a:lnTo>
                  <a:pt x="924037" y="2619692"/>
                </a:lnTo>
                <a:lnTo>
                  <a:pt x="0" y="2619692"/>
                </a:lnTo>
                <a:lnTo>
                  <a:pt x="0" y="0"/>
                </a:lnTo>
                <a:close/>
              </a:path>
            </a:pathLst>
          </a:custGeom>
          <a:blipFill>
            <a:blip r:embed="rId5"/>
            <a:stretch/>
          </a:blipFill>
        </p:spPr>
      </p:sp>
      <p:sp>
        <p:nvSpPr>
          <p:cNvPr id="1991211316" name="TextBox 6"/>
          <p:cNvSpPr txBox="1"/>
          <p:nvPr/>
        </p:nvSpPr>
        <p:spPr bwMode="auto">
          <a:xfrm>
            <a:off x="3209660" y="3173687"/>
            <a:ext cx="11175220" cy="1207190"/>
          </a:xfrm>
          <a:prstGeom prst="rect">
            <a:avLst/>
          </a:prstGeom>
        </p:spPr>
        <p:txBody>
          <a:bodyPr lIns="0" tIns="0" rIns="0" bIns="0" rtlCol="0" anchor="t">
            <a:spAutoFit/>
          </a:bodyPr>
          <a:lstStyle/>
          <a:p>
            <a:pPr marL="0" lvl="0" indent="0" algn="l">
              <a:lnSpc>
                <a:spcPts val="9299"/>
              </a:lnSpc>
              <a:defRPr/>
            </a:pPr>
            <a:r>
              <a:rPr lang="en-US" sz="8750" spc="-482">
                <a:solidFill>
                  <a:srgbClr val="000000"/>
                </a:solidFill>
                <a:latin typeface="Archivo Black"/>
                <a:ea typeface="Archivo Black"/>
                <a:cs typeface="Archivo Black"/>
              </a:rPr>
              <a:t>POWERPOINT</a:t>
            </a:r>
            <a:endParaRPr/>
          </a:p>
        </p:txBody>
      </p:sp>
      <p:sp>
        <p:nvSpPr>
          <p:cNvPr id="68759326" name="TextBox 7"/>
          <p:cNvSpPr txBox="1"/>
          <p:nvPr/>
        </p:nvSpPr>
        <p:spPr bwMode="auto">
          <a:xfrm>
            <a:off x="6708796" y="7954198"/>
            <a:ext cx="6336364" cy="1577355"/>
          </a:xfrm>
          <a:prstGeom prst="rect">
            <a:avLst/>
          </a:prstGeom>
        </p:spPr>
        <p:txBody>
          <a:bodyPr lIns="0" tIns="0" rIns="0" bIns="0" rtlCol="0" anchor="t">
            <a:spAutoFit/>
          </a:bodyPr>
          <a:lstStyle/>
          <a:p>
            <a:pPr algn="just">
              <a:lnSpc>
                <a:spcPts val="4053"/>
              </a:lnSpc>
              <a:defRPr/>
            </a:pPr>
            <a:r>
              <a:rPr lang="en-US" sz="3700" b="1" spc="150">
                <a:solidFill>
                  <a:srgbClr val="000000"/>
                </a:solidFill>
                <a:latin typeface="Arial Unicode Bold"/>
                <a:ea typeface="Arial Unicode Bold"/>
                <a:cs typeface="Arial Unicode Bold"/>
              </a:rPr>
              <a:t>Aluna:</a:t>
            </a:r>
            <a:endParaRPr lang="en-US" sz="3700" spc="150">
              <a:solidFill>
                <a:srgbClr val="000000"/>
              </a:solidFill>
              <a:latin typeface="Arial Unicode"/>
              <a:ea typeface="Arial Unicode"/>
              <a:cs typeface="Arial Unicode"/>
            </a:endParaRPr>
          </a:p>
          <a:p>
            <a:pPr algn="just">
              <a:lnSpc>
                <a:spcPts val="4053"/>
              </a:lnSpc>
              <a:defRPr/>
            </a:pPr>
            <a:r>
              <a:rPr lang="en-US" sz="3700" b="1" spc="150">
                <a:solidFill>
                  <a:srgbClr val="000000"/>
                </a:solidFill>
                <a:latin typeface="Arial Unicode Bold"/>
                <a:ea typeface="Arial Unicode Bold"/>
                <a:cs typeface="Arial Unicode Bold"/>
              </a:rPr>
              <a:t>Orientador</a:t>
            </a:r>
            <a:r>
              <a:rPr lang="en-US" sz="3700" b="1" spc="150">
                <a:solidFill>
                  <a:srgbClr val="000000"/>
                </a:solidFill>
                <a:latin typeface="Arial Unicode Bold"/>
                <a:ea typeface="Arial Unicode Bold"/>
                <a:cs typeface="Arial Unicode Bold"/>
              </a:rPr>
              <a:t>:</a:t>
            </a:r>
            <a:r>
              <a:rPr lang="en-US" sz="3700" spc="150">
                <a:solidFill>
                  <a:srgbClr val="000000"/>
                </a:solidFill>
                <a:latin typeface="Arial Unicode"/>
                <a:ea typeface="Arial Unicode"/>
                <a:cs typeface="Arial Unicode"/>
              </a:rPr>
              <a:t> </a:t>
            </a:r>
            <a:r>
              <a:rPr lang="en-US" sz="3700" spc="150">
                <a:solidFill>
                  <a:srgbClr val="000000"/>
                </a:solidFill>
                <a:latin typeface="Arial Unicode"/>
                <a:ea typeface="Arial Unicode"/>
                <a:cs typeface="Arial Unicode"/>
              </a:rPr>
              <a:t>Eridhonson</a:t>
            </a:r>
            <a:r>
              <a:rPr lang="en-US" sz="3700" spc="150">
                <a:solidFill>
                  <a:srgbClr val="000000"/>
                </a:solidFill>
                <a:latin typeface="Arial Unicode"/>
                <a:ea typeface="Arial Unicode"/>
                <a:cs typeface="Arial Unicode"/>
              </a:rPr>
              <a:t> O</a:t>
            </a:r>
            <a:endParaRPr/>
          </a:p>
          <a:p>
            <a:pPr algn="just">
              <a:lnSpc>
                <a:spcPts val="4053"/>
              </a:lnSpc>
              <a:defRPr/>
            </a:pPr>
            <a:r>
              <a:rPr lang="en-US" sz="3700" b="1" spc="150">
                <a:solidFill>
                  <a:srgbClr val="000000"/>
                </a:solidFill>
                <a:latin typeface="Arial Unicode Bold"/>
                <a:ea typeface="Arial Unicode Bold"/>
                <a:cs typeface="Arial Unicode Bold"/>
              </a:rPr>
              <a:t>Escola:</a:t>
            </a:r>
            <a:r>
              <a:rPr lang="en-US" sz="3700" spc="150">
                <a:solidFill>
                  <a:srgbClr val="000000"/>
                </a:solidFill>
                <a:latin typeface="Arial Unicode"/>
                <a:ea typeface="Arial Unicode"/>
                <a:cs typeface="Arial Unicode"/>
              </a:rPr>
              <a:t> Ponto Com</a:t>
            </a:r>
            <a:endParaRPr/>
          </a:p>
        </p:txBody>
      </p:sp>
      <p:sp>
        <p:nvSpPr>
          <p:cNvPr id="169573237" name="TextBox 8"/>
          <p:cNvSpPr txBox="1"/>
          <p:nvPr/>
        </p:nvSpPr>
        <p:spPr bwMode="auto">
          <a:xfrm>
            <a:off x="3209660" y="5690964"/>
            <a:ext cx="7438961" cy="1451007"/>
          </a:xfrm>
          <a:prstGeom prst="rect">
            <a:avLst/>
          </a:prstGeom>
        </p:spPr>
        <p:txBody>
          <a:bodyPr lIns="0" tIns="0" rIns="0" bIns="0" rtlCol="0" anchor="t">
            <a:spAutoFit/>
          </a:bodyPr>
          <a:lstStyle/>
          <a:p>
            <a:pPr marL="0" lvl="0" indent="0" algn="l">
              <a:lnSpc>
                <a:spcPts val="5627"/>
              </a:lnSpc>
              <a:defRPr/>
            </a:pPr>
            <a:r>
              <a:rPr lang="en-US" sz="5200" b="1" spc="-286">
                <a:solidFill>
                  <a:srgbClr val="4B9BB3"/>
                </a:solidFill>
                <a:latin typeface="Arial Unicode Bold"/>
                <a:ea typeface="Arial Unicode Bold"/>
                <a:cs typeface="Arial Unicode Bold"/>
              </a:rPr>
              <a:t>CURSO DE INFORMÁTICA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54844266"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11306" r="0" b="11306"/>
            <a:stretch/>
          </a:blipFill>
        </p:spPr>
      </p:sp>
      <p:sp>
        <p:nvSpPr>
          <p:cNvPr id="1318014364" name="Freeform 3"/>
          <p:cNvSpPr/>
          <p:nvPr/>
        </p:nvSpPr>
        <p:spPr bwMode="auto">
          <a:xfrm rot="-5400000">
            <a:off x="4241992" y="-5572150"/>
            <a:ext cx="12055108" cy="21431303"/>
          </a:xfrm>
          <a:custGeom>
            <a:avLst/>
            <a:gdLst/>
            <a:ahLst/>
            <a:cxnLst/>
            <a:rect l="l" t="t" r="r" b="b"/>
            <a:pathLst>
              <a:path w="12055108" h="21431303" fill="norm" stroke="1" extrusionOk="0">
                <a:moveTo>
                  <a:pt x="0" y="0"/>
                </a:moveTo>
                <a:lnTo>
                  <a:pt x="12055107" y="0"/>
                </a:lnTo>
                <a:lnTo>
                  <a:pt x="12055107" y="21431302"/>
                </a:lnTo>
                <a:lnTo>
                  <a:pt x="0" y="21431302"/>
                </a:lnTo>
                <a:lnTo>
                  <a:pt x="0" y="0"/>
                </a:lnTo>
                <a:close/>
              </a:path>
            </a:pathLst>
          </a:custGeom>
          <a:blipFill>
            <a:blip r:embed="rId4"/>
            <a:stretch/>
          </a:blipFill>
        </p:spPr>
      </p:sp>
      <p:sp>
        <p:nvSpPr>
          <p:cNvPr id="1722299821" name="TextBox 4"/>
          <p:cNvSpPr txBox="1"/>
          <p:nvPr/>
        </p:nvSpPr>
        <p:spPr bwMode="auto">
          <a:xfrm>
            <a:off x="1592255" y="4552639"/>
            <a:ext cx="6157806" cy="1200772"/>
          </a:xfrm>
          <a:prstGeom prst="rect">
            <a:avLst/>
          </a:prstGeom>
        </p:spPr>
        <p:txBody>
          <a:bodyPr lIns="0" tIns="0" rIns="0" bIns="0" rtlCol="0" anchor="t">
            <a:spAutoFit/>
          </a:bodyPr>
          <a:lstStyle/>
          <a:p>
            <a:pPr marL="0" lvl="1" indent="0" algn="l">
              <a:lnSpc>
                <a:spcPts val="4628"/>
              </a:lnSpc>
              <a:spcBef>
                <a:spcPts val="0"/>
              </a:spcBef>
              <a:defRPr/>
            </a:pPr>
            <a:r>
              <a:rPr lang="en-US" sz="4200" u="none" strike="noStrike">
                <a:solidFill>
                  <a:srgbClr val="E9E9E9"/>
                </a:solidFill>
                <a:latin typeface="Archivo Black"/>
                <a:ea typeface="Archivo Black"/>
                <a:cs typeface="Archivo Black"/>
              </a:rPr>
              <a:t>PESQUISAS BIBLIOGRÁFICAS</a:t>
            </a:r>
            <a:endParaRPr/>
          </a:p>
        </p:txBody>
      </p:sp>
      <p:sp>
        <p:nvSpPr>
          <p:cNvPr id="651733701" name="TextBox 5"/>
          <p:cNvSpPr txBox="1"/>
          <p:nvPr/>
        </p:nvSpPr>
        <p:spPr bwMode="auto">
          <a:xfrm>
            <a:off x="4671158" y="1713105"/>
            <a:ext cx="8590527" cy="1255395"/>
          </a:xfrm>
          <a:prstGeom prst="rect">
            <a:avLst/>
          </a:prstGeom>
        </p:spPr>
        <p:txBody>
          <a:bodyPr lIns="0" tIns="0" rIns="0" bIns="0" rtlCol="0" anchor="t">
            <a:spAutoFit/>
          </a:bodyPr>
          <a:lstStyle/>
          <a:p>
            <a:pPr marL="0" lvl="0" indent="0" algn="l">
              <a:lnSpc>
                <a:spcPts val="9540"/>
              </a:lnSpc>
              <a:spcBef>
                <a:spcPts val="0"/>
              </a:spcBef>
              <a:defRPr/>
            </a:pPr>
            <a:r>
              <a:rPr lang="en-US" sz="9000" spc="-495">
                <a:solidFill>
                  <a:srgbClr val="FFFFFF"/>
                </a:solidFill>
                <a:latin typeface="Archivo Black"/>
                <a:ea typeface="Archivo Black"/>
                <a:cs typeface="Archivo Black"/>
              </a:rPr>
              <a:t>Referências </a:t>
            </a:r>
            <a:endParaRPr/>
          </a:p>
        </p:txBody>
      </p:sp>
      <p:sp>
        <p:nvSpPr>
          <p:cNvPr id="472026439" name="TextBox 6"/>
          <p:cNvSpPr txBox="1"/>
          <p:nvPr/>
        </p:nvSpPr>
        <p:spPr bwMode="auto">
          <a:xfrm>
            <a:off x="1843324" y="5999447"/>
            <a:ext cx="5906736" cy="1933960"/>
          </a:xfrm>
          <a:prstGeom prst="rect">
            <a:avLst/>
          </a:prstGeom>
        </p:spPr>
        <p:txBody>
          <a:bodyPr lIns="0" tIns="0" rIns="0" bIns="0" rtlCol="0" anchor="t">
            <a:spAutoFit/>
          </a:bodyPr>
          <a:lstStyle/>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p:txBody>
      </p:sp>
      <p:sp>
        <p:nvSpPr>
          <p:cNvPr id="2118978299" name="TextBox 7"/>
          <p:cNvSpPr txBox="1"/>
          <p:nvPr/>
        </p:nvSpPr>
        <p:spPr bwMode="auto">
          <a:xfrm>
            <a:off x="9144000" y="4560548"/>
            <a:ext cx="5161932" cy="1200772"/>
          </a:xfrm>
          <a:prstGeom prst="rect">
            <a:avLst/>
          </a:prstGeom>
        </p:spPr>
        <p:txBody>
          <a:bodyPr lIns="0" tIns="0" rIns="0" bIns="0" rtlCol="0" anchor="t">
            <a:spAutoFit/>
          </a:bodyPr>
          <a:lstStyle/>
          <a:p>
            <a:pPr marL="0" lvl="1" indent="0" algn="l">
              <a:lnSpc>
                <a:spcPts val="4628"/>
              </a:lnSpc>
              <a:spcBef>
                <a:spcPts val="0"/>
              </a:spcBef>
              <a:defRPr/>
            </a:pPr>
            <a:r>
              <a:rPr lang="en-US" sz="4200">
                <a:solidFill>
                  <a:srgbClr val="E9E9E9"/>
                </a:solidFill>
                <a:latin typeface="Archivo Black"/>
                <a:ea typeface="Archivo Black"/>
                <a:cs typeface="Archivo Black"/>
              </a:rPr>
              <a:t>PESQUISA EM SITES</a:t>
            </a:r>
            <a:endParaRPr/>
          </a:p>
        </p:txBody>
      </p:sp>
      <p:sp>
        <p:nvSpPr>
          <p:cNvPr id="1765140982" name="TextBox 8"/>
          <p:cNvSpPr txBox="1"/>
          <p:nvPr/>
        </p:nvSpPr>
        <p:spPr bwMode="auto">
          <a:xfrm>
            <a:off x="9144000" y="5999447"/>
            <a:ext cx="5906736" cy="1933960"/>
          </a:xfrm>
          <a:prstGeom prst="rect">
            <a:avLst/>
          </a:prstGeom>
        </p:spPr>
        <p:txBody>
          <a:bodyPr lIns="0" tIns="0" rIns="0" bIns="0" rtlCol="0" anchor="t">
            <a:spAutoFit/>
          </a:bodyPr>
          <a:lstStyle/>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a:p>
            <a:pPr algn="l">
              <a:lnSpc>
                <a:spcPts val="3859"/>
              </a:lnSpc>
              <a:defRPr/>
            </a:pPr>
            <a:r>
              <a:rPr lang="en-US" sz="2950">
                <a:solidFill>
                  <a:srgbClr val="FFFFFF"/>
                </a:solidFill>
                <a:latin typeface="Arial Unicode"/>
                <a:ea typeface="Arial Unicode"/>
                <a:cs typeface="Arial Unicode"/>
              </a:rPr>
              <a:t>www.grandesite.com.br</a:t>
            </a:r>
            <a:endParaRPr/>
          </a:p>
        </p:txBody>
      </p:sp>
      <p:sp>
        <p:nvSpPr>
          <p:cNvPr id="1797508906" name="Freeform 9"/>
          <p:cNvSpPr/>
          <p:nvPr/>
        </p:nvSpPr>
        <p:spPr bwMode="auto">
          <a:xfrm>
            <a:off x="-1420191" y="560852"/>
            <a:ext cx="4897781" cy="2680422"/>
          </a:xfrm>
          <a:custGeom>
            <a:avLst/>
            <a:gdLst/>
            <a:ahLst/>
            <a:cxnLst/>
            <a:rect l="l" t="t" r="r" b="b"/>
            <a:pathLst>
              <a:path w="4897781" h="2680422" fill="norm" stroke="1" extrusionOk="0">
                <a:moveTo>
                  <a:pt x="0" y="0"/>
                </a:moveTo>
                <a:lnTo>
                  <a:pt x="4897782" y="0"/>
                </a:lnTo>
                <a:lnTo>
                  <a:pt x="4897782" y="2680422"/>
                </a:lnTo>
                <a:lnTo>
                  <a:pt x="0" y="2680422"/>
                </a:lnTo>
                <a:lnTo>
                  <a:pt x="0" y="0"/>
                </a:lnTo>
                <a:close/>
              </a:path>
            </a:pathLst>
          </a:custGeom>
          <a:blipFill>
            <a:blip r:embed="rId5"/>
            <a:stretch/>
          </a:blipFill>
        </p:spPr>
        <p:txBody>
          <a:bodyPr/>
          <a:p>
            <a:pPr>
              <a:defRPr/>
            </a:pPr>
            <a:endParaRPr/>
          </a:p>
        </p:txBody>
      </p:sp>
      <p:sp>
        <p:nvSpPr>
          <p:cNvPr id="256730403" name="Freeform 10"/>
          <p:cNvSpPr/>
          <p:nvPr/>
        </p:nvSpPr>
        <p:spPr bwMode="auto">
          <a:xfrm>
            <a:off x="14810409" y="8185158"/>
            <a:ext cx="4897781" cy="2680422"/>
          </a:xfrm>
          <a:custGeom>
            <a:avLst/>
            <a:gdLst/>
            <a:ahLst/>
            <a:cxnLst/>
            <a:rect l="l" t="t" r="r" b="b"/>
            <a:pathLst>
              <a:path w="4897781" h="2680422" fill="norm" stroke="1" extrusionOk="0">
                <a:moveTo>
                  <a:pt x="0" y="0"/>
                </a:moveTo>
                <a:lnTo>
                  <a:pt x="4897782" y="0"/>
                </a:lnTo>
                <a:lnTo>
                  <a:pt x="4897782" y="2680422"/>
                </a:lnTo>
                <a:lnTo>
                  <a:pt x="0" y="2680422"/>
                </a:lnTo>
                <a:lnTo>
                  <a:pt x="0" y="0"/>
                </a:lnTo>
                <a:close/>
              </a:path>
            </a:pathLst>
          </a:custGeom>
          <a:blipFill>
            <a:blip r:embed="rId5"/>
            <a:stretch/>
          </a:blipFill>
        </p:spPr>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d"/>
      </p:transition>
    </mc:Choice>
    <mc:Fallback>
      <p:transition spd="med" advClick="1">
        <p:cover dir="d"/>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10326997"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sp>
        <p:nvSpPr>
          <p:cNvPr id="29875064" name="Freeform 3"/>
          <p:cNvSpPr/>
          <p:nvPr/>
        </p:nvSpPr>
        <p:spPr bwMode="auto">
          <a:xfrm rot="-5400000">
            <a:off x="4241992" y="-5572150"/>
            <a:ext cx="12055108" cy="21431303"/>
          </a:xfrm>
          <a:custGeom>
            <a:avLst/>
            <a:gdLst/>
            <a:ahLst/>
            <a:cxnLst/>
            <a:rect l="l" t="t" r="r" b="b"/>
            <a:pathLst>
              <a:path w="12055108" h="21431303" fill="norm" stroke="1" extrusionOk="0">
                <a:moveTo>
                  <a:pt x="0" y="0"/>
                </a:moveTo>
                <a:lnTo>
                  <a:pt x="12055107" y="0"/>
                </a:lnTo>
                <a:lnTo>
                  <a:pt x="12055107" y="21431302"/>
                </a:lnTo>
                <a:lnTo>
                  <a:pt x="0" y="21431302"/>
                </a:lnTo>
                <a:lnTo>
                  <a:pt x="0" y="0"/>
                </a:lnTo>
                <a:close/>
              </a:path>
            </a:pathLst>
          </a:custGeom>
          <a:blipFill>
            <a:blip r:embed="rId4"/>
            <a:stretch/>
          </a:blipFill>
        </p:spPr>
      </p:sp>
      <p:sp>
        <p:nvSpPr>
          <p:cNvPr id="109074060" name="Freeform 4"/>
          <p:cNvSpPr/>
          <p:nvPr/>
        </p:nvSpPr>
        <p:spPr bwMode="auto">
          <a:xfrm>
            <a:off x="14810409" y="8124345"/>
            <a:ext cx="4897781" cy="2680422"/>
          </a:xfrm>
          <a:custGeom>
            <a:avLst/>
            <a:gdLst/>
            <a:ahLst/>
            <a:cxnLst/>
            <a:rect l="l" t="t" r="r" b="b"/>
            <a:pathLst>
              <a:path w="4897781" h="2680422" fill="norm" stroke="1" extrusionOk="0">
                <a:moveTo>
                  <a:pt x="0" y="0"/>
                </a:moveTo>
                <a:lnTo>
                  <a:pt x="4897782" y="0"/>
                </a:lnTo>
                <a:lnTo>
                  <a:pt x="4897782" y="2680422"/>
                </a:lnTo>
                <a:lnTo>
                  <a:pt x="0" y="2680422"/>
                </a:lnTo>
                <a:lnTo>
                  <a:pt x="0" y="0"/>
                </a:lnTo>
                <a:close/>
              </a:path>
            </a:pathLst>
          </a:custGeom>
          <a:blipFill>
            <a:blip r:embed="rId6"/>
            <a:stretch/>
          </a:blipFill>
          <a:ln cap="sq">
            <a:noFill/>
            <a:prstDash val="solid"/>
            <a:miter/>
          </a:ln>
        </p:spPr>
      </p:sp>
      <p:sp>
        <p:nvSpPr>
          <p:cNvPr id="65784610" name="Freeform 5"/>
          <p:cNvSpPr/>
          <p:nvPr/>
        </p:nvSpPr>
        <p:spPr bwMode="auto">
          <a:xfrm>
            <a:off x="10685130" y="-884054"/>
            <a:ext cx="4897781" cy="2680422"/>
          </a:xfrm>
          <a:custGeom>
            <a:avLst/>
            <a:gdLst/>
            <a:ahLst/>
            <a:cxnLst/>
            <a:rect l="l" t="t" r="r" b="b"/>
            <a:pathLst>
              <a:path w="4897781" h="2680422" fill="norm" stroke="1" extrusionOk="0">
                <a:moveTo>
                  <a:pt x="0" y="0"/>
                </a:moveTo>
                <a:lnTo>
                  <a:pt x="4897782" y="0"/>
                </a:lnTo>
                <a:lnTo>
                  <a:pt x="4897782" y="2680422"/>
                </a:lnTo>
                <a:lnTo>
                  <a:pt x="0" y="2680422"/>
                </a:lnTo>
                <a:lnTo>
                  <a:pt x="0" y="0"/>
                </a:lnTo>
                <a:close/>
              </a:path>
            </a:pathLst>
          </a:custGeom>
          <a:blipFill>
            <a:blip r:embed="rId6"/>
            <a:stretch/>
          </a:blipFill>
        </p:spPr>
      </p:sp>
      <p:sp>
        <p:nvSpPr>
          <p:cNvPr id="1189856821" name="TextBox 6"/>
          <p:cNvSpPr txBox="1"/>
          <p:nvPr/>
        </p:nvSpPr>
        <p:spPr bwMode="auto">
          <a:xfrm>
            <a:off x="1382849" y="4876379"/>
            <a:ext cx="1571625" cy="986274"/>
          </a:xfrm>
          <a:prstGeom prst="rect">
            <a:avLst/>
          </a:prstGeom>
        </p:spPr>
        <p:txBody>
          <a:bodyPr lIns="0" tIns="0" rIns="0" bIns="0" rtlCol="0" anchor="t">
            <a:spAutoFit/>
          </a:bodyPr>
          <a:lstStyle/>
          <a:p>
            <a:pPr marL="0" lvl="0" indent="0" algn="r">
              <a:lnSpc>
                <a:spcPts val="7955"/>
              </a:lnSpc>
              <a:spcBef>
                <a:spcPts val="0"/>
              </a:spcBef>
              <a:defRPr/>
            </a:pPr>
            <a:r>
              <a:rPr lang="en-US" sz="5700" u="none" strike="noStrike" spc="-311">
                <a:solidFill>
                  <a:srgbClr val="74BDCE"/>
                </a:solidFill>
                <a:latin typeface="Archivo Black"/>
                <a:ea typeface="Archivo Black"/>
                <a:cs typeface="Archivo Black"/>
              </a:rPr>
              <a:t>04</a:t>
            </a:r>
            <a:endParaRPr/>
          </a:p>
        </p:txBody>
      </p:sp>
      <p:sp>
        <p:nvSpPr>
          <p:cNvPr id="95824391" name="TextBox 7"/>
          <p:cNvSpPr txBox="1"/>
          <p:nvPr/>
        </p:nvSpPr>
        <p:spPr bwMode="auto">
          <a:xfrm>
            <a:off x="1278074" y="6071506"/>
            <a:ext cx="1571625" cy="986274"/>
          </a:xfrm>
          <a:prstGeom prst="rect">
            <a:avLst/>
          </a:prstGeom>
        </p:spPr>
        <p:txBody>
          <a:bodyPr lIns="0" tIns="0" rIns="0" bIns="0" rtlCol="0" anchor="t">
            <a:spAutoFit/>
          </a:bodyPr>
          <a:lstStyle/>
          <a:p>
            <a:pPr marL="0" lvl="0" indent="0" algn="r">
              <a:lnSpc>
                <a:spcPts val="7955"/>
              </a:lnSpc>
              <a:spcBef>
                <a:spcPts val="0"/>
              </a:spcBef>
              <a:defRPr/>
            </a:pPr>
            <a:r>
              <a:rPr lang="en-US" sz="5700" u="none" strike="noStrike" spc="-311">
                <a:solidFill>
                  <a:srgbClr val="74BDCE"/>
                </a:solidFill>
                <a:latin typeface="Archivo Black"/>
                <a:ea typeface="Archivo Black"/>
                <a:cs typeface="Archivo Black"/>
              </a:rPr>
              <a:t>05</a:t>
            </a:r>
            <a:endParaRPr/>
          </a:p>
        </p:txBody>
      </p:sp>
      <p:sp>
        <p:nvSpPr>
          <p:cNvPr id="992351972" name="TextBox 8"/>
          <p:cNvSpPr txBox="1"/>
          <p:nvPr/>
        </p:nvSpPr>
        <p:spPr bwMode="auto">
          <a:xfrm>
            <a:off x="1382849" y="3680556"/>
            <a:ext cx="1571625" cy="986274"/>
          </a:xfrm>
          <a:prstGeom prst="rect">
            <a:avLst/>
          </a:prstGeom>
        </p:spPr>
        <p:txBody>
          <a:bodyPr lIns="0" tIns="0" rIns="0" bIns="0" rtlCol="0" anchor="t">
            <a:spAutoFit/>
          </a:bodyPr>
          <a:lstStyle/>
          <a:p>
            <a:pPr marL="0" lvl="0" indent="0" algn="r">
              <a:lnSpc>
                <a:spcPts val="7955"/>
              </a:lnSpc>
              <a:defRPr/>
            </a:pPr>
            <a:r>
              <a:rPr lang="en-US" sz="5700" u="none" strike="noStrike" spc="-311">
                <a:solidFill>
                  <a:srgbClr val="74BDCE"/>
                </a:solidFill>
                <a:latin typeface="Archivo Black"/>
                <a:ea typeface="Archivo Black"/>
                <a:cs typeface="Archivo Black"/>
              </a:rPr>
              <a:t>03</a:t>
            </a:r>
            <a:endParaRPr/>
          </a:p>
        </p:txBody>
      </p:sp>
      <p:sp>
        <p:nvSpPr>
          <p:cNvPr id="584751902" name="TextBox 9"/>
          <p:cNvSpPr txBox="1"/>
          <p:nvPr/>
        </p:nvSpPr>
        <p:spPr bwMode="auto">
          <a:xfrm>
            <a:off x="2474134" y="1372688"/>
            <a:ext cx="5633967" cy="1375435"/>
          </a:xfrm>
          <a:prstGeom prst="rect">
            <a:avLst/>
          </a:prstGeom>
        </p:spPr>
        <p:txBody>
          <a:bodyPr lIns="0" tIns="0" rIns="0" bIns="0" rtlCol="0" anchor="t">
            <a:spAutoFit/>
          </a:bodyPr>
          <a:lstStyle/>
          <a:p>
            <a:pPr marL="0" lvl="0" indent="0" algn="l">
              <a:lnSpc>
                <a:spcPts val="10450"/>
              </a:lnSpc>
              <a:spcBef>
                <a:spcPts val="0"/>
              </a:spcBef>
              <a:defRPr/>
            </a:pPr>
            <a:r>
              <a:rPr lang="en-US" sz="9850" u="none" strike="noStrike" spc="-542">
                <a:solidFill>
                  <a:srgbClr val="FFFFFF"/>
                </a:solidFill>
                <a:latin typeface="Archivo Black"/>
                <a:ea typeface="Archivo Black"/>
                <a:cs typeface="Archivo Black"/>
              </a:rPr>
              <a:t>Índice</a:t>
            </a:r>
            <a:endParaRPr/>
          </a:p>
        </p:txBody>
      </p:sp>
      <p:sp>
        <p:nvSpPr>
          <p:cNvPr id="1151304856" name="TextBox 10"/>
          <p:cNvSpPr txBox="1"/>
          <p:nvPr/>
        </p:nvSpPr>
        <p:spPr bwMode="auto">
          <a:xfrm>
            <a:off x="3396983" y="3999617"/>
            <a:ext cx="4711117" cy="538651"/>
          </a:xfrm>
          <a:prstGeom prst="rect">
            <a:avLst/>
          </a:prstGeom>
        </p:spPr>
        <p:txBody>
          <a:bodyPr lIns="0" tIns="0" rIns="0" bIns="0" rtlCol="0" anchor="t">
            <a:spAutoFit/>
          </a:bodyPr>
          <a:lstStyle/>
          <a:p>
            <a:pPr marL="0" lvl="0" indent="0" algn="l">
              <a:lnSpc>
                <a:spcPts val="4013"/>
              </a:lnSpc>
              <a:defRPr/>
            </a:pPr>
            <a:r>
              <a:rPr lang="en-US" sz="4000">
                <a:solidFill>
                  <a:srgbClr val="FFFFFF"/>
                </a:solidFill>
                <a:latin typeface="Arial Unicode"/>
                <a:ea typeface="Arial Unicode"/>
                <a:cs typeface="Arial Unicode"/>
              </a:rPr>
              <a:t>Introdução</a:t>
            </a:r>
            <a:endParaRPr/>
          </a:p>
        </p:txBody>
      </p:sp>
      <p:sp>
        <p:nvSpPr>
          <p:cNvPr id="1999824741" name="TextBox 11"/>
          <p:cNvSpPr txBox="1"/>
          <p:nvPr/>
        </p:nvSpPr>
        <p:spPr bwMode="auto">
          <a:xfrm>
            <a:off x="3396983" y="5227700"/>
            <a:ext cx="4711117" cy="538651"/>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Metodologia</a:t>
            </a:r>
            <a:endParaRPr/>
          </a:p>
        </p:txBody>
      </p:sp>
      <p:sp>
        <p:nvSpPr>
          <p:cNvPr id="1367286432" name="TextBox 12"/>
          <p:cNvSpPr txBox="1"/>
          <p:nvPr/>
        </p:nvSpPr>
        <p:spPr bwMode="auto">
          <a:xfrm>
            <a:off x="3396983" y="6390567"/>
            <a:ext cx="4711117" cy="538651"/>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Desenvolvimento</a:t>
            </a:r>
            <a:endParaRPr/>
          </a:p>
        </p:txBody>
      </p:sp>
      <p:sp>
        <p:nvSpPr>
          <p:cNvPr id="489031134" name="TextBox 13"/>
          <p:cNvSpPr txBox="1"/>
          <p:nvPr/>
        </p:nvSpPr>
        <p:spPr bwMode="auto">
          <a:xfrm>
            <a:off x="1382849" y="7266631"/>
            <a:ext cx="1571625" cy="986274"/>
          </a:xfrm>
          <a:prstGeom prst="rect">
            <a:avLst/>
          </a:prstGeom>
        </p:spPr>
        <p:txBody>
          <a:bodyPr lIns="0" tIns="0" rIns="0" bIns="0" rtlCol="0" anchor="t">
            <a:spAutoFit/>
          </a:bodyPr>
          <a:lstStyle/>
          <a:p>
            <a:pPr marL="0" lvl="0" indent="0" algn="r">
              <a:lnSpc>
                <a:spcPts val="7955"/>
              </a:lnSpc>
              <a:spcBef>
                <a:spcPts val="0"/>
              </a:spcBef>
              <a:defRPr/>
            </a:pPr>
            <a:r>
              <a:rPr lang="en-US" sz="5700" u="none" strike="noStrike" spc="-311">
                <a:solidFill>
                  <a:srgbClr val="74BDCE"/>
                </a:solidFill>
                <a:latin typeface="Archivo Black"/>
                <a:ea typeface="Archivo Black"/>
                <a:cs typeface="Archivo Black"/>
              </a:rPr>
              <a:t>06</a:t>
            </a:r>
            <a:endParaRPr/>
          </a:p>
        </p:txBody>
      </p:sp>
      <p:sp>
        <p:nvSpPr>
          <p:cNvPr id="913970815" name="TextBox 14"/>
          <p:cNvSpPr txBox="1"/>
          <p:nvPr/>
        </p:nvSpPr>
        <p:spPr bwMode="auto">
          <a:xfrm>
            <a:off x="3396983" y="7585694"/>
            <a:ext cx="4711117" cy="1042046"/>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História do computador</a:t>
            </a:r>
            <a:endParaRPr/>
          </a:p>
        </p:txBody>
      </p:sp>
      <p:sp>
        <p:nvSpPr>
          <p:cNvPr id="71702681" name="TextBox 15"/>
          <p:cNvSpPr txBox="1"/>
          <p:nvPr/>
        </p:nvSpPr>
        <p:spPr bwMode="auto">
          <a:xfrm>
            <a:off x="9007809" y="4908638"/>
            <a:ext cx="1246362" cy="986274"/>
          </a:xfrm>
          <a:prstGeom prst="rect">
            <a:avLst/>
          </a:prstGeom>
        </p:spPr>
        <p:txBody>
          <a:bodyPr lIns="0" tIns="0" rIns="0" bIns="0" rtlCol="0" anchor="t">
            <a:spAutoFit/>
          </a:bodyPr>
          <a:lstStyle/>
          <a:p>
            <a:pPr marL="0" lvl="0" indent="0" algn="r">
              <a:lnSpc>
                <a:spcPts val="7955"/>
              </a:lnSpc>
              <a:spcBef>
                <a:spcPts val="0"/>
              </a:spcBef>
              <a:defRPr/>
            </a:pPr>
            <a:r>
              <a:rPr lang="en-US" sz="5700" u="none" strike="noStrike" spc="-311">
                <a:solidFill>
                  <a:srgbClr val="74BDCE"/>
                </a:solidFill>
                <a:latin typeface="Archivo Black"/>
                <a:ea typeface="Archivo Black"/>
                <a:cs typeface="Archivo Black"/>
              </a:rPr>
              <a:t>08</a:t>
            </a:r>
            <a:endParaRPr/>
          </a:p>
        </p:txBody>
      </p:sp>
      <p:sp>
        <p:nvSpPr>
          <p:cNvPr id="1130992387" name="TextBox 16"/>
          <p:cNvSpPr txBox="1"/>
          <p:nvPr/>
        </p:nvSpPr>
        <p:spPr bwMode="auto">
          <a:xfrm>
            <a:off x="9007809" y="6164121"/>
            <a:ext cx="1246362" cy="986274"/>
          </a:xfrm>
          <a:prstGeom prst="rect">
            <a:avLst/>
          </a:prstGeom>
        </p:spPr>
        <p:txBody>
          <a:bodyPr lIns="0" tIns="0" rIns="0" bIns="0" rtlCol="0" anchor="t">
            <a:spAutoFit/>
          </a:bodyPr>
          <a:lstStyle/>
          <a:p>
            <a:pPr marL="0" lvl="0" indent="0" algn="r">
              <a:lnSpc>
                <a:spcPts val="7955"/>
              </a:lnSpc>
              <a:spcBef>
                <a:spcPts val="0"/>
              </a:spcBef>
              <a:defRPr/>
            </a:pPr>
            <a:r>
              <a:rPr lang="en-US" sz="5700" u="none" strike="noStrike" spc="-311">
                <a:solidFill>
                  <a:srgbClr val="74BDCE"/>
                </a:solidFill>
                <a:latin typeface="Archivo Black"/>
                <a:ea typeface="Archivo Black"/>
                <a:cs typeface="Archivo Black"/>
              </a:rPr>
              <a:t>09</a:t>
            </a:r>
            <a:endParaRPr/>
          </a:p>
        </p:txBody>
      </p:sp>
      <p:sp>
        <p:nvSpPr>
          <p:cNvPr id="1788033808" name="TextBox 17"/>
          <p:cNvSpPr txBox="1"/>
          <p:nvPr/>
        </p:nvSpPr>
        <p:spPr bwMode="auto">
          <a:xfrm>
            <a:off x="9007809" y="3660446"/>
            <a:ext cx="1246362" cy="986274"/>
          </a:xfrm>
          <a:prstGeom prst="rect">
            <a:avLst/>
          </a:prstGeom>
        </p:spPr>
        <p:txBody>
          <a:bodyPr lIns="0" tIns="0" rIns="0" bIns="0" rtlCol="0" anchor="t">
            <a:spAutoFit/>
          </a:bodyPr>
          <a:lstStyle/>
          <a:p>
            <a:pPr marL="0" lvl="0" indent="0" algn="r">
              <a:lnSpc>
                <a:spcPts val="7955"/>
              </a:lnSpc>
              <a:defRPr/>
            </a:pPr>
            <a:r>
              <a:rPr lang="en-US" sz="5700" u="none" strike="noStrike" spc="-311">
                <a:solidFill>
                  <a:srgbClr val="74BDCE"/>
                </a:solidFill>
                <a:latin typeface="Archivo Black"/>
                <a:ea typeface="Archivo Black"/>
                <a:cs typeface="Archivo Black"/>
              </a:rPr>
              <a:t>07</a:t>
            </a:r>
            <a:endParaRPr/>
          </a:p>
        </p:txBody>
      </p:sp>
      <p:sp>
        <p:nvSpPr>
          <p:cNvPr id="509777060" name="TextBox 18"/>
          <p:cNvSpPr txBox="1"/>
          <p:nvPr/>
        </p:nvSpPr>
        <p:spPr bwMode="auto">
          <a:xfrm>
            <a:off x="10514129" y="3727809"/>
            <a:ext cx="4711117" cy="1042046"/>
          </a:xfrm>
          <a:prstGeom prst="rect">
            <a:avLst/>
          </a:prstGeom>
        </p:spPr>
        <p:txBody>
          <a:bodyPr lIns="0" tIns="0" rIns="0" bIns="0" rtlCol="0" anchor="t">
            <a:spAutoFit/>
          </a:bodyPr>
          <a:lstStyle/>
          <a:p>
            <a:pPr marL="0" lvl="0" indent="0" algn="l">
              <a:lnSpc>
                <a:spcPts val="4013"/>
              </a:lnSpc>
              <a:defRPr/>
            </a:pPr>
            <a:r>
              <a:rPr lang="en-US" sz="4000">
                <a:solidFill>
                  <a:srgbClr val="FFFFFF"/>
                </a:solidFill>
                <a:latin typeface="Arial Unicode"/>
                <a:ea typeface="Arial Unicode"/>
                <a:cs typeface="Arial Unicode"/>
              </a:rPr>
              <a:t>Evolução da Informática</a:t>
            </a:r>
            <a:endParaRPr/>
          </a:p>
        </p:txBody>
      </p:sp>
      <p:sp>
        <p:nvSpPr>
          <p:cNvPr id="695065551" name="TextBox 19"/>
          <p:cNvSpPr txBox="1"/>
          <p:nvPr/>
        </p:nvSpPr>
        <p:spPr bwMode="auto">
          <a:xfrm>
            <a:off x="10514129" y="5195441"/>
            <a:ext cx="4711117" cy="538651"/>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Novas Tecnologias</a:t>
            </a:r>
            <a:endParaRPr/>
          </a:p>
        </p:txBody>
      </p:sp>
      <p:sp>
        <p:nvSpPr>
          <p:cNvPr id="1316096441" name="TextBox 20"/>
          <p:cNvSpPr txBox="1"/>
          <p:nvPr/>
        </p:nvSpPr>
        <p:spPr bwMode="auto">
          <a:xfrm>
            <a:off x="10514129" y="6400092"/>
            <a:ext cx="4711117" cy="538651"/>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Conclusão</a:t>
            </a:r>
            <a:endParaRPr/>
          </a:p>
        </p:txBody>
      </p:sp>
      <p:sp>
        <p:nvSpPr>
          <p:cNvPr id="1012341930" name="TextBox 21"/>
          <p:cNvSpPr txBox="1"/>
          <p:nvPr/>
        </p:nvSpPr>
        <p:spPr bwMode="auto">
          <a:xfrm>
            <a:off x="9007809" y="7266631"/>
            <a:ext cx="1246362" cy="986274"/>
          </a:xfrm>
          <a:prstGeom prst="rect">
            <a:avLst/>
          </a:prstGeom>
        </p:spPr>
        <p:txBody>
          <a:bodyPr lIns="0" tIns="0" rIns="0" bIns="0" rtlCol="0" anchor="t">
            <a:spAutoFit/>
          </a:bodyPr>
          <a:lstStyle/>
          <a:p>
            <a:pPr marL="0" lvl="0" indent="0" algn="r">
              <a:lnSpc>
                <a:spcPts val="7955"/>
              </a:lnSpc>
              <a:spcBef>
                <a:spcPts val="0"/>
              </a:spcBef>
              <a:defRPr/>
            </a:pPr>
            <a:r>
              <a:rPr lang="en-US" sz="5700" spc="-311">
                <a:solidFill>
                  <a:srgbClr val="74BDCE"/>
                </a:solidFill>
                <a:latin typeface="Archivo Black"/>
                <a:ea typeface="Archivo Black"/>
                <a:cs typeface="Archivo Black"/>
              </a:rPr>
              <a:t>10</a:t>
            </a:r>
            <a:endParaRPr/>
          </a:p>
        </p:txBody>
      </p:sp>
      <p:sp>
        <p:nvSpPr>
          <p:cNvPr id="795572853" name="TextBox 22"/>
          <p:cNvSpPr txBox="1"/>
          <p:nvPr/>
        </p:nvSpPr>
        <p:spPr bwMode="auto">
          <a:xfrm>
            <a:off x="10514129" y="7585694"/>
            <a:ext cx="4711117" cy="538651"/>
          </a:xfrm>
          <a:prstGeom prst="rect">
            <a:avLst/>
          </a:prstGeom>
        </p:spPr>
        <p:txBody>
          <a:bodyPr lIns="0" tIns="0" rIns="0" bIns="0" rtlCol="0" anchor="t">
            <a:spAutoFit/>
          </a:bodyPr>
          <a:lstStyle/>
          <a:p>
            <a:pPr marL="0" lvl="0" indent="0" algn="l">
              <a:lnSpc>
                <a:spcPts val="4013"/>
              </a:lnSpc>
              <a:spcBef>
                <a:spcPts val="0"/>
              </a:spcBef>
              <a:defRPr/>
            </a:pPr>
            <a:r>
              <a:rPr lang="en-US" sz="4000">
                <a:solidFill>
                  <a:srgbClr val="FFFFFF"/>
                </a:solidFill>
                <a:latin typeface="Arial Unicode"/>
                <a:ea typeface="Arial Unicode"/>
                <a:cs typeface="Arial Unicode"/>
              </a:rPr>
              <a:t>Referências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83379917"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grpSp>
        <p:nvGrpSpPr>
          <p:cNvPr id="687222751" name="Group 3"/>
          <p:cNvGrpSpPr/>
          <p:nvPr/>
        </p:nvGrpSpPr>
        <p:grpSpPr bwMode="auto">
          <a:xfrm>
            <a:off x="13755935" y="-732907"/>
            <a:ext cx="4693870" cy="5667322"/>
            <a:chOff x="0" y="0"/>
            <a:chExt cx="727203" cy="878017"/>
          </a:xfrm>
        </p:grpSpPr>
        <p:sp>
          <p:nvSpPr>
            <p:cNvPr id="4" name="Freeform 4"/>
            <p:cNvSpPr/>
            <p:nvPr/>
          </p:nvSpPr>
          <p:spPr bwMode="auto">
            <a:xfrm>
              <a:off x="0" y="0"/>
              <a:ext cx="727203" cy="878017"/>
            </a:xfrm>
            <a:custGeom>
              <a:avLst/>
              <a:gdLst/>
              <a:ahLst/>
              <a:cxnLst/>
              <a:rect l="l" t="t" r="r" b="b"/>
              <a:pathLst>
                <a:path w="727203" h="878017" fill="norm" stroke="1" extrusionOk="0">
                  <a:moveTo>
                    <a:pt x="0" y="0"/>
                  </a:moveTo>
                  <a:lnTo>
                    <a:pt x="727203" y="0"/>
                  </a:lnTo>
                  <a:lnTo>
                    <a:pt x="727203" y="878017"/>
                  </a:lnTo>
                  <a:lnTo>
                    <a:pt x="0" y="878017"/>
                  </a:lnTo>
                  <a:close/>
                </a:path>
              </a:pathLst>
            </a:custGeom>
            <a:blipFill>
              <a:blip r:embed="rId4"/>
              <a:srcRect l="0" t="9703" r="0" b="9703"/>
              <a:stretch/>
            </a:blipFill>
          </p:spPr>
        </p:sp>
      </p:grpSp>
      <p:grpSp>
        <p:nvGrpSpPr>
          <p:cNvPr id="1039007655" name="Group 5"/>
          <p:cNvGrpSpPr/>
          <p:nvPr/>
        </p:nvGrpSpPr>
        <p:grpSpPr bwMode="auto">
          <a:xfrm>
            <a:off x="10173362" y="4649044"/>
            <a:ext cx="3273680" cy="6816159"/>
            <a:chOff x="0" y="0"/>
            <a:chExt cx="727203" cy="1514116"/>
          </a:xfrm>
        </p:grpSpPr>
        <p:sp>
          <p:nvSpPr>
            <p:cNvPr id="6" name="Freeform 6"/>
            <p:cNvSpPr/>
            <p:nvPr/>
          </p:nvSpPr>
          <p:spPr bwMode="auto">
            <a:xfrm>
              <a:off x="0" y="0"/>
              <a:ext cx="727203" cy="1514116"/>
            </a:xfrm>
            <a:custGeom>
              <a:avLst/>
              <a:gdLst/>
              <a:ahLst/>
              <a:cxnLst/>
              <a:rect l="l" t="t" r="r" b="b"/>
              <a:pathLst>
                <a:path w="727203" h="1514116" fill="norm" stroke="1" extrusionOk="0">
                  <a:moveTo>
                    <a:pt x="0" y="0"/>
                  </a:moveTo>
                  <a:lnTo>
                    <a:pt x="727203" y="0"/>
                  </a:lnTo>
                  <a:lnTo>
                    <a:pt x="727203" y="1514116"/>
                  </a:lnTo>
                  <a:lnTo>
                    <a:pt x="0" y="1514116"/>
                  </a:lnTo>
                  <a:close/>
                </a:path>
              </a:pathLst>
            </a:custGeom>
            <a:blipFill>
              <a:blip r:embed="rId5"/>
              <a:srcRect l="31989" t="0" r="31989" b="0"/>
              <a:stretch/>
            </a:blipFill>
          </p:spPr>
        </p:sp>
      </p:grpSp>
      <p:sp>
        <p:nvSpPr>
          <p:cNvPr id="667663851" name="TextBox 7"/>
          <p:cNvSpPr txBox="1"/>
          <p:nvPr/>
        </p:nvSpPr>
        <p:spPr bwMode="auto">
          <a:xfrm>
            <a:off x="1235234" y="5095875"/>
            <a:ext cx="7908766" cy="3377855"/>
          </a:xfrm>
          <a:prstGeom prst="rect">
            <a:avLst/>
          </a:prstGeom>
        </p:spPr>
        <p:txBody>
          <a:bodyPr lIns="0" tIns="0" rIns="0" bIns="0" rtlCol="0" anchor="t">
            <a:spAutoFit/>
          </a:bodyPr>
          <a:lstStyle/>
          <a:p>
            <a:pPr marL="0" lvl="0" indent="0" algn="just">
              <a:lnSpc>
                <a:spcPts val="3869"/>
              </a:lnSpc>
              <a:defRPr/>
            </a:pPr>
            <a:r>
              <a:rPr lang="en-US" sz="2750">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Mauris nisi ligula, rhoncus eget risus blandit, rutrum laoreet lectus. </a:t>
            </a:r>
            <a:endParaRPr/>
          </a:p>
        </p:txBody>
      </p:sp>
      <p:sp>
        <p:nvSpPr>
          <p:cNvPr id="1616925838" name="TextBox 8"/>
          <p:cNvSpPr txBox="1"/>
          <p:nvPr/>
        </p:nvSpPr>
        <p:spPr bwMode="auto">
          <a:xfrm>
            <a:off x="1028700" y="1855025"/>
            <a:ext cx="7248887" cy="1136140"/>
          </a:xfrm>
          <a:prstGeom prst="rect">
            <a:avLst/>
          </a:prstGeom>
        </p:spPr>
        <p:txBody>
          <a:bodyPr lIns="0" tIns="0" rIns="0" bIns="0" rtlCol="0" anchor="t">
            <a:spAutoFit/>
          </a:bodyPr>
          <a:lstStyle/>
          <a:p>
            <a:pPr marL="0" lvl="0" indent="0" algn="l">
              <a:lnSpc>
                <a:spcPts val="8643"/>
              </a:lnSpc>
              <a:spcBef>
                <a:spcPts val="0"/>
              </a:spcBef>
              <a:defRPr/>
            </a:pPr>
            <a:r>
              <a:rPr lang="en-US" sz="8150" u="none" strike="noStrike" spc="-448">
                <a:solidFill>
                  <a:srgbClr val="000000"/>
                </a:solidFill>
                <a:latin typeface="Archivo Black"/>
                <a:ea typeface="Archivo Black"/>
                <a:cs typeface="Archivo Black"/>
              </a:rPr>
              <a:t>Introdução</a:t>
            </a:r>
            <a:endParaRPr/>
          </a:p>
        </p:txBody>
      </p:sp>
      <p:grpSp>
        <p:nvGrpSpPr>
          <p:cNvPr id="1334575430" name="Group 9"/>
          <p:cNvGrpSpPr/>
          <p:nvPr/>
        </p:nvGrpSpPr>
        <p:grpSpPr bwMode="auto">
          <a:xfrm>
            <a:off x="13755935" y="5353437"/>
            <a:ext cx="4693870" cy="5351608"/>
            <a:chOff x="0" y="0"/>
            <a:chExt cx="727203" cy="829104"/>
          </a:xfrm>
        </p:grpSpPr>
        <p:sp>
          <p:nvSpPr>
            <p:cNvPr id="10" name="Freeform 10"/>
            <p:cNvSpPr/>
            <p:nvPr/>
          </p:nvSpPr>
          <p:spPr bwMode="auto">
            <a:xfrm>
              <a:off x="0" y="0"/>
              <a:ext cx="727203" cy="829104"/>
            </a:xfrm>
            <a:custGeom>
              <a:avLst/>
              <a:gdLst/>
              <a:ahLst/>
              <a:cxnLst/>
              <a:rect l="l" t="t" r="r" b="b"/>
              <a:pathLst>
                <a:path w="727203" h="829104" fill="norm" stroke="1" extrusionOk="0">
                  <a:moveTo>
                    <a:pt x="0" y="0"/>
                  </a:moveTo>
                  <a:lnTo>
                    <a:pt x="727203" y="0"/>
                  </a:lnTo>
                  <a:lnTo>
                    <a:pt x="727203" y="829104"/>
                  </a:lnTo>
                  <a:lnTo>
                    <a:pt x="0" y="829104"/>
                  </a:lnTo>
                  <a:close/>
                </a:path>
              </a:pathLst>
            </a:custGeom>
            <a:blipFill>
              <a:blip r:embed="rId6"/>
              <a:srcRect l="0" t="12019" r="0" b="12019"/>
              <a:stretch/>
            </a:blipFill>
          </p:spPr>
        </p:sp>
      </p:grpSp>
      <p:grpSp>
        <p:nvGrpSpPr>
          <p:cNvPr id="1364281018" name="Group 11"/>
          <p:cNvGrpSpPr/>
          <p:nvPr/>
        </p:nvGrpSpPr>
        <p:grpSpPr bwMode="auto">
          <a:xfrm>
            <a:off x="10173362" y="371571"/>
            <a:ext cx="3273680" cy="3869492"/>
            <a:chOff x="0" y="0"/>
            <a:chExt cx="727203" cy="859554"/>
          </a:xfrm>
        </p:grpSpPr>
        <p:sp>
          <p:nvSpPr>
            <p:cNvPr id="12" name="Freeform 12"/>
            <p:cNvSpPr/>
            <p:nvPr/>
          </p:nvSpPr>
          <p:spPr bwMode="auto">
            <a:xfrm>
              <a:off x="0" y="0"/>
              <a:ext cx="727203" cy="859554"/>
            </a:xfrm>
            <a:custGeom>
              <a:avLst/>
              <a:gdLst/>
              <a:ahLst/>
              <a:cxnLst/>
              <a:rect l="l" t="t" r="r" b="b"/>
              <a:pathLst>
                <a:path w="727203" h="859554" fill="norm" stroke="1" extrusionOk="0">
                  <a:moveTo>
                    <a:pt x="0" y="0"/>
                  </a:moveTo>
                  <a:lnTo>
                    <a:pt x="727203" y="0"/>
                  </a:lnTo>
                  <a:lnTo>
                    <a:pt x="727203" y="859554"/>
                  </a:lnTo>
                  <a:lnTo>
                    <a:pt x="0" y="859554"/>
                  </a:lnTo>
                  <a:close/>
                </a:path>
              </a:pathLst>
            </a:custGeom>
            <a:blipFill>
              <a:blip r:embed="rId7"/>
              <a:srcRect l="0" t="10624" r="0" b="10624"/>
              <a:stretch/>
            </a:blipFill>
          </p:spPr>
        </p:sp>
      </p:grpSp>
      <p:grpSp>
        <p:nvGrpSpPr>
          <p:cNvPr id="1304820952" name="Group 13"/>
          <p:cNvGrpSpPr/>
          <p:nvPr/>
        </p:nvGrpSpPr>
        <p:grpSpPr bwMode="auto">
          <a:xfrm>
            <a:off x="1028700" y="3259973"/>
            <a:ext cx="7539781" cy="1389071"/>
            <a:chOff x="0" y="0"/>
            <a:chExt cx="2216870" cy="408418"/>
          </a:xfrm>
        </p:grpSpPr>
        <p:sp>
          <p:nvSpPr>
            <p:cNvPr id="14" name="Freeform 14"/>
            <p:cNvSpPr/>
            <p:nvPr/>
          </p:nvSpPr>
          <p:spPr bwMode="auto">
            <a:xfrm>
              <a:off x="0" y="0"/>
              <a:ext cx="2216870" cy="408418"/>
            </a:xfrm>
            <a:custGeom>
              <a:avLst/>
              <a:gdLst/>
              <a:ahLst/>
              <a:cxnLst/>
              <a:rect l="l" t="t" r="r" b="b"/>
              <a:pathLst>
                <a:path w="2216870" h="408419" fill="norm" stroke="1" extrusionOk="0">
                  <a:moveTo>
                    <a:pt x="0" y="0"/>
                  </a:moveTo>
                  <a:lnTo>
                    <a:pt x="2216870" y="0"/>
                  </a:lnTo>
                  <a:lnTo>
                    <a:pt x="2216870" y="408419"/>
                  </a:lnTo>
                  <a:lnTo>
                    <a:pt x="0" y="408419"/>
                  </a:lnTo>
                  <a:close/>
                </a:path>
              </a:pathLst>
            </a:custGeom>
            <a:solidFill>
              <a:srgbClr val="74BDCE"/>
            </a:solidFill>
          </p:spPr>
        </p:sp>
        <p:sp>
          <p:nvSpPr>
            <p:cNvPr id="15" name="TextBox 15"/>
            <p:cNvSpPr txBox="1"/>
            <p:nvPr/>
          </p:nvSpPr>
          <p:spPr bwMode="auto">
            <a:xfrm>
              <a:off x="0" y="9525"/>
              <a:ext cx="2216870" cy="398894"/>
            </a:xfrm>
            <a:prstGeom prst="rect">
              <a:avLst/>
            </a:prstGeom>
            <a:grpFill/>
          </p:spPr>
          <p:txBody>
            <a:bodyPr lIns="50800" tIns="50800" rIns="50800" bIns="50800" rtlCol="0" anchor="ctr"/>
            <a:lstStyle/>
            <a:p>
              <a:pPr algn="ctr">
                <a:lnSpc>
                  <a:spcPts val="1805"/>
                </a:lnSpc>
                <a:defRPr/>
              </a:pPr>
              <a:endParaRPr/>
            </a:p>
          </p:txBody>
        </p:sp>
      </p:grpSp>
      <p:sp>
        <p:nvSpPr>
          <p:cNvPr id="522646668" name="TextBox 16"/>
          <p:cNvSpPr txBox="1"/>
          <p:nvPr/>
        </p:nvSpPr>
        <p:spPr bwMode="auto">
          <a:xfrm>
            <a:off x="1235234" y="3418317"/>
            <a:ext cx="5507559" cy="1148582"/>
          </a:xfrm>
          <a:prstGeom prst="rect">
            <a:avLst/>
          </a:prstGeom>
        </p:spPr>
        <p:txBody>
          <a:bodyPr lIns="0" tIns="0" rIns="0" bIns="0" rtlCol="0" anchor="t">
            <a:spAutoFit/>
          </a:bodyPr>
          <a:lstStyle/>
          <a:p>
            <a:pPr marL="0" lvl="0" indent="0" algn="l">
              <a:lnSpc>
                <a:spcPts val="4499"/>
              </a:lnSpc>
              <a:defRPr/>
            </a:pPr>
            <a:r>
              <a:rPr lang="en-US" sz="4400" b="1" spc="-241">
                <a:solidFill>
                  <a:srgbClr val="000000"/>
                </a:solidFill>
                <a:latin typeface="Arial Unicode Bold"/>
                <a:ea typeface="Arial Unicode Bold"/>
                <a:cs typeface="Arial Unicode Bold"/>
              </a:rPr>
              <a:t>Introdução a informática</a:t>
            </a:r>
            <a:endParaRPr/>
          </a:p>
        </p:txBody>
      </p:sp>
      <p:sp>
        <p:nvSpPr>
          <p:cNvPr id="842174431" name="Freeform 17"/>
          <p:cNvSpPr/>
          <p:nvPr/>
        </p:nvSpPr>
        <p:spPr bwMode="auto">
          <a:xfrm>
            <a:off x="2349700" y="-1651722"/>
            <a:ext cx="4897781" cy="2680422"/>
          </a:xfrm>
          <a:custGeom>
            <a:avLst/>
            <a:gdLst/>
            <a:ahLst/>
            <a:cxnLst/>
            <a:rect l="l" t="t" r="r" b="b"/>
            <a:pathLst>
              <a:path w="4897781" h="2680422" fill="norm" stroke="1" extrusionOk="0">
                <a:moveTo>
                  <a:pt x="0" y="0"/>
                </a:moveTo>
                <a:lnTo>
                  <a:pt x="4897781" y="0"/>
                </a:lnTo>
                <a:lnTo>
                  <a:pt x="4897781" y="2680422"/>
                </a:lnTo>
                <a:lnTo>
                  <a:pt x="0" y="2680422"/>
                </a:lnTo>
                <a:lnTo>
                  <a:pt x="0" y="0"/>
                </a:lnTo>
                <a:close/>
              </a:path>
            </a:pathLst>
          </a:custGeom>
          <a:blipFill>
            <a:blip r:embed="rId8"/>
            <a:stretch/>
          </a:blipFill>
        </p:spPr>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68633573"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grpSp>
        <p:nvGrpSpPr>
          <p:cNvPr id="928958393" name="Group 3"/>
          <p:cNvGrpSpPr/>
          <p:nvPr/>
        </p:nvGrpSpPr>
        <p:grpSpPr bwMode="auto">
          <a:xfrm rot="-5400000">
            <a:off x="14076621" y="-2272236"/>
            <a:ext cx="2707217" cy="6601871"/>
            <a:chOff x="0" y="0"/>
            <a:chExt cx="795984" cy="1941103"/>
          </a:xfrm>
        </p:grpSpPr>
        <p:sp>
          <p:nvSpPr>
            <p:cNvPr id="4" name="Freeform 4"/>
            <p:cNvSpPr/>
            <p:nvPr/>
          </p:nvSpPr>
          <p:spPr bwMode="auto">
            <a:xfrm>
              <a:off x="0" y="0"/>
              <a:ext cx="795984" cy="1941103"/>
            </a:xfrm>
            <a:custGeom>
              <a:avLst/>
              <a:gdLst/>
              <a:ahLst/>
              <a:cxnLst/>
              <a:rect l="l" t="t" r="r" b="b"/>
              <a:pathLst>
                <a:path w="795984" h="1941103" fill="norm" stroke="1" extrusionOk="0">
                  <a:moveTo>
                    <a:pt x="0" y="0"/>
                  </a:moveTo>
                  <a:lnTo>
                    <a:pt x="795984" y="0"/>
                  </a:lnTo>
                  <a:lnTo>
                    <a:pt x="795984" y="1941103"/>
                  </a:lnTo>
                  <a:lnTo>
                    <a:pt x="0" y="1941103"/>
                  </a:lnTo>
                  <a:close/>
                </a:path>
              </a:pathLst>
            </a:custGeom>
            <a:solidFill>
              <a:srgbClr val="FFFFFF"/>
            </a:solidFill>
          </p:spPr>
        </p:sp>
        <p:sp>
          <p:nvSpPr>
            <p:cNvPr id="5" name="TextBox 5"/>
            <p:cNvSpPr txBox="1"/>
            <p:nvPr/>
          </p:nvSpPr>
          <p:spPr bwMode="auto">
            <a:xfrm>
              <a:off x="0" y="9525"/>
              <a:ext cx="795984" cy="1931578"/>
            </a:xfrm>
            <a:prstGeom prst="rect">
              <a:avLst/>
            </a:prstGeom>
            <a:grpFill/>
          </p:spPr>
          <p:txBody>
            <a:bodyPr lIns="50800" tIns="50800" rIns="50800" bIns="50800" rtlCol="0" anchor="ctr"/>
            <a:lstStyle/>
            <a:p>
              <a:pPr algn="ctr">
                <a:lnSpc>
                  <a:spcPts val="1805"/>
                </a:lnSpc>
                <a:defRPr/>
              </a:pPr>
              <a:endParaRPr/>
            </a:p>
          </p:txBody>
        </p:sp>
      </p:grpSp>
      <p:sp>
        <p:nvSpPr>
          <p:cNvPr id="2045446203" name="Freeform 6"/>
          <p:cNvSpPr/>
          <p:nvPr/>
        </p:nvSpPr>
        <p:spPr bwMode="auto">
          <a:xfrm>
            <a:off x="1232905" y="8946789"/>
            <a:ext cx="4897781" cy="2680422"/>
          </a:xfrm>
          <a:custGeom>
            <a:avLst/>
            <a:gdLst/>
            <a:ahLst/>
            <a:cxnLst/>
            <a:rect l="l" t="t" r="r" b="b"/>
            <a:pathLst>
              <a:path w="4897781" h="2680422" fill="norm" stroke="1" extrusionOk="0">
                <a:moveTo>
                  <a:pt x="0" y="0"/>
                </a:moveTo>
                <a:lnTo>
                  <a:pt x="4897781" y="0"/>
                </a:lnTo>
                <a:lnTo>
                  <a:pt x="4897781" y="2680422"/>
                </a:lnTo>
                <a:lnTo>
                  <a:pt x="0" y="2680422"/>
                </a:lnTo>
                <a:lnTo>
                  <a:pt x="0" y="0"/>
                </a:lnTo>
                <a:close/>
              </a:path>
            </a:pathLst>
          </a:custGeom>
          <a:blipFill>
            <a:blip r:embed="rId4"/>
            <a:stretch/>
          </a:blipFill>
        </p:spPr>
      </p:sp>
      <p:sp>
        <p:nvSpPr>
          <p:cNvPr id="1681518125" name="Freeform 7"/>
          <p:cNvSpPr/>
          <p:nvPr/>
        </p:nvSpPr>
        <p:spPr bwMode="auto">
          <a:xfrm>
            <a:off x="12596836" y="-324908"/>
            <a:ext cx="4375647" cy="2394672"/>
          </a:xfrm>
          <a:custGeom>
            <a:avLst/>
            <a:gdLst/>
            <a:ahLst/>
            <a:cxnLst/>
            <a:rect l="l" t="t" r="r" b="b"/>
            <a:pathLst>
              <a:path w="4375647" h="2394672" fill="norm" stroke="1" extrusionOk="0">
                <a:moveTo>
                  <a:pt x="0" y="0"/>
                </a:moveTo>
                <a:lnTo>
                  <a:pt x="4375647" y="0"/>
                </a:lnTo>
                <a:lnTo>
                  <a:pt x="4375647" y="2394672"/>
                </a:lnTo>
                <a:lnTo>
                  <a:pt x="0" y="2394672"/>
                </a:lnTo>
                <a:lnTo>
                  <a:pt x="0" y="0"/>
                </a:lnTo>
                <a:close/>
              </a:path>
            </a:pathLst>
          </a:custGeom>
          <a:blipFill>
            <a:blip r:embed="rId4"/>
            <a:stretch/>
          </a:blipFill>
        </p:spPr>
      </p:sp>
      <p:sp>
        <p:nvSpPr>
          <p:cNvPr id="604934935" name="TextBox 8"/>
          <p:cNvSpPr txBox="1"/>
          <p:nvPr/>
        </p:nvSpPr>
        <p:spPr bwMode="auto">
          <a:xfrm>
            <a:off x="1205104" y="4734370"/>
            <a:ext cx="7690263" cy="3237122"/>
          </a:xfrm>
          <a:prstGeom prst="rect">
            <a:avLst/>
          </a:prstGeom>
        </p:spPr>
        <p:txBody>
          <a:bodyPr lIns="0" tIns="0" rIns="0" bIns="0" rtlCol="0" anchor="t">
            <a:spAutoFit/>
          </a:bodyPr>
          <a:lstStyle/>
          <a:p>
            <a:pPr marL="0" lvl="0" indent="0" algn="l">
              <a:lnSpc>
                <a:spcPts val="4275"/>
              </a:lnSpc>
              <a:spcBef>
                <a:spcPts val="0"/>
              </a:spcBef>
              <a:defRPr/>
            </a:pPr>
            <a:r>
              <a:rPr lang="en-US" sz="3050" u="none" strike="noStrike">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sp>
        <p:nvSpPr>
          <p:cNvPr id="2075403703" name="TextBox 9"/>
          <p:cNvSpPr txBox="1"/>
          <p:nvPr/>
        </p:nvSpPr>
        <p:spPr bwMode="auto">
          <a:xfrm>
            <a:off x="1028700" y="1855025"/>
            <a:ext cx="8115300" cy="1136140"/>
          </a:xfrm>
          <a:prstGeom prst="rect">
            <a:avLst/>
          </a:prstGeom>
        </p:spPr>
        <p:txBody>
          <a:bodyPr lIns="0" tIns="0" rIns="0" bIns="0" rtlCol="0" anchor="t">
            <a:spAutoFit/>
          </a:bodyPr>
          <a:lstStyle/>
          <a:p>
            <a:pPr marL="0" lvl="0" indent="0" algn="l">
              <a:lnSpc>
                <a:spcPts val="8643"/>
              </a:lnSpc>
              <a:spcBef>
                <a:spcPts val="0"/>
              </a:spcBef>
              <a:defRPr/>
            </a:pPr>
            <a:r>
              <a:rPr lang="en-US" sz="8150" spc="-448">
                <a:solidFill>
                  <a:srgbClr val="000000"/>
                </a:solidFill>
                <a:latin typeface="Archivo Black"/>
                <a:ea typeface="Archivo Black"/>
                <a:cs typeface="Archivo Black"/>
              </a:rPr>
              <a:t>Metodologia</a:t>
            </a:r>
            <a:endParaRPr/>
          </a:p>
        </p:txBody>
      </p:sp>
      <p:sp>
        <p:nvSpPr>
          <p:cNvPr id="1806189351" name="TextBox 10"/>
          <p:cNvSpPr txBox="1"/>
          <p:nvPr/>
        </p:nvSpPr>
        <p:spPr bwMode="auto">
          <a:xfrm>
            <a:off x="1232905" y="3897712"/>
            <a:ext cx="1124391" cy="654481"/>
          </a:xfrm>
          <a:prstGeom prst="rect">
            <a:avLst/>
          </a:prstGeom>
        </p:spPr>
        <p:txBody>
          <a:bodyPr lIns="0" tIns="0" rIns="0" bIns="0" rtlCol="0" anchor="t">
            <a:spAutoFit/>
          </a:bodyPr>
          <a:lstStyle/>
          <a:p>
            <a:pPr marL="0" lvl="0" indent="0" algn="l">
              <a:lnSpc>
                <a:spcPts val="4955"/>
              </a:lnSpc>
              <a:spcBef>
                <a:spcPts val="0"/>
              </a:spcBef>
              <a:defRPr/>
            </a:pPr>
            <a:r>
              <a:rPr lang="en-US" sz="4700" spc="-257">
                <a:solidFill>
                  <a:srgbClr val="FFFFFF"/>
                </a:solidFill>
                <a:latin typeface="Archivo Black"/>
                <a:ea typeface="Archivo Black"/>
                <a:cs typeface="Archivo Black"/>
              </a:rPr>
              <a:t>01</a:t>
            </a:r>
            <a:endParaRPr/>
          </a:p>
        </p:txBody>
      </p:sp>
      <p:sp>
        <p:nvSpPr>
          <p:cNvPr id="882753412" name="TextBox 11"/>
          <p:cNvSpPr txBox="1"/>
          <p:nvPr/>
        </p:nvSpPr>
        <p:spPr bwMode="auto">
          <a:xfrm>
            <a:off x="2296456" y="3916762"/>
            <a:ext cx="5507559" cy="586607"/>
          </a:xfrm>
          <a:prstGeom prst="rect">
            <a:avLst/>
          </a:prstGeom>
        </p:spPr>
        <p:txBody>
          <a:bodyPr lIns="0" tIns="0" rIns="0" bIns="0" rtlCol="0" anchor="t">
            <a:spAutoFit/>
          </a:bodyPr>
          <a:lstStyle/>
          <a:p>
            <a:pPr marL="0" lvl="0" indent="0" algn="l">
              <a:lnSpc>
                <a:spcPts val="4499"/>
              </a:lnSpc>
              <a:defRPr/>
            </a:pPr>
            <a:r>
              <a:rPr lang="en-US" sz="4400" b="1" spc="-241">
                <a:solidFill>
                  <a:srgbClr val="000000"/>
                </a:solidFill>
                <a:latin typeface="Arial Unicode Bold"/>
                <a:ea typeface="Arial Unicode Bold"/>
                <a:cs typeface="Arial Unicode Bold"/>
              </a:rPr>
              <a:t>Metodologia 1</a:t>
            </a:r>
            <a:endParaRPr/>
          </a:p>
        </p:txBody>
      </p:sp>
      <p:sp>
        <p:nvSpPr>
          <p:cNvPr id="885827963" name="TextBox 12"/>
          <p:cNvSpPr txBox="1"/>
          <p:nvPr/>
        </p:nvSpPr>
        <p:spPr bwMode="auto">
          <a:xfrm>
            <a:off x="9593878" y="4734370"/>
            <a:ext cx="7665422" cy="3221232"/>
          </a:xfrm>
          <a:prstGeom prst="rect">
            <a:avLst/>
          </a:prstGeom>
        </p:spPr>
        <p:txBody>
          <a:bodyPr lIns="0" tIns="0" rIns="0" bIns="0" rtlCol="0" anchor="t">
            <a:spAutoFit/>
          </a:bodyPr>
          <a:lstStyle/>
          <a:p>
            <a:pPr marL="0" lvl="0" indent="0" algn="l">
              <a:lnSpc>
                <a:spcPts val="4275"/>
              </a:lnSpc>
              <a:spcBef>
                <a:spcPts val="0"/>
              </a:spcBef>
              <a:defRPr/>
            </a:pPr>
            <a:r>
              <a:rPr lang="en-US" sz="3050" u="none" strike="noStrike">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sp>
        <p:nvSpPr>
          <p:cNvPr id="975784682" name="TextBox 13"/>
          <p:cNvSpPr txBox="1"/>
          <p:nvPr/>
        </p:nvSpPr>
        <p:spPr bwMode="auto">
          <a:xfrm>
            <a:off x="9593878" y="3897712"/>
            <a:ext cx="1124391" cy="654481"/>
          </a:xfrm>
          <a:prstGeom prst="rect">
            <a:avLst/>
          </a:prstGeom>
        </p:spPr>
        <p:txBody>
          <a:bodyPr lIns="0" tIns="0" rIns="0" bIns="0" rtlCol="0" anchor="t">
            <a:spAutoFit/>
          </a:bodyPr>
          <a:lstStyle/>
          <a:p>
            <a:pPr marL="0" lvl="0" indent="0" algn="l">
              <a:lnSpc>
                <a:spcPts val="4955"/>
              </a:lnSpc>
              <a:spcBef>
                <a:spcPts val="0"/>
              </a:spcBef>
              <a:defRPr/>
            </a:pPr>
            <a:r>
              <a:rPr lang="en-US" sz="4700" u="none" strike="noStrike" spc="-257">
                <a:solidFill>
                  <a:srgbClr val="FFFFFF"/>
                </a:solidFill>
                <a:latin typeface="Archivo Black"/>
                <a:ea typeface="Archivo Black"/>
                <a:cs typeface="Archivo Black"/>
              </a:rPr>
              <a:t>02</a:t>
            </a:r>
            <a:endParaRPr/>
          </a:p>
        </p:txBody>
      </p:sp>
      <p:sp>
        <p:nvSpPr>
          <p:cNvPr id="25204936" name="TextBox 14"/>
          <p:cNvSpPr txBox="1"/>
          <p:nvPr/>
        </p:nvSpPr>
        <p:spPr bwMode="auto">
          <a:xfrm>
            <a:off x="10657429" y="3916762"/>
            <a:ext cx="5507559" cy="586607"/>
          </a:xfrm>
          <a:prstGeom prst="rect">
            <a:avLst/>
          </a:prstGeom>
        </p:spPr>
        <p:txBody>
          <a:bodyPr lIns="0" tIns="0" rIns="0" bIns="0" rtlCol="0" anchor="t">
            <a:spAutoFit/>
          </a:bodyPr>
          <a:lstStyle/>
          <a:p>
            <a:pPr marL="0" lvl="0" indent="0" algn="l">
              <a:lnSpc>
                <a:spcPts val="4499"/>
              </a:lnSpc>
              <a:defRPr/>
            </a:pPr>
            <a:r>
              <a:rPr lang="en-US" sz="4400" b="1" spc="-241">
                <a:solidFill>
                  <a:srgbClr val="000000"/>
                </a:solidFill>
                <a:latin typeface="Arial Unicode Bold"/>
                <a:ea typeface="Arial Unicode Bold"/>
                <a:cs typeface="Arial Unicode Bold"/>
              </a:rPr>
              <a:t>Metodologia 2</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d"/>
      </p:transition>
    </mc:Choice>
    <mc:Fallback>
      <p:transition spd="med" advClick="1">
        <p:cover dir="d"/>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33820968"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sp>
        <p:nvSpPr>
          <p:cNvPr id="1304523351" name="Freeform 3"/>
          <p:cNvSpPr/>
          <p:nvPr/>
        </p:nvSpPr>
        <p:spPr bwMode="auto">
          <a:xfrm rot="-5400000">
            <a:off x="3849423" y="-5572150"/>
            <a:ext cx="12055108" cy="21431303"/>
          </a:xfrm>
          <a:custGeom>
            <a:avLst/>
            <a:gdLst/>
            <a:ahLst/>
            <a:cxnLst/>
            <a:rect l="l" t="t" r="r" b="b"/>
            <a:pathLst>
              <a:path w="12055108" h="21431303" fill="norm" stroke="1" extrusionOk="0">
                <a:moveTo>
                  <a:pt x="0" y="0"/>
                </a:moveTo>
                <a:lnTo>
                  <a:pt x="12055108" y="0"/>
                </a:lnTo>
                <a:lnTo>
                  <a:pt x="12055108" y="21431302"/>
                </a:lnTo>
                <a:lnTo>
                  <a:pt x="0" y="21431302"/>
                </a:lnTo>
                <a:lnTo>
                  <a:pt x="0" y="0"/>
                </a:lnTo>
                <a:close/>
              </a:path>
            </a:pathLst>
          </a:custGeom>
          <a:blipFill>
            <a:blip r:embed="rId4"/>
            <a:stretch/>
          </a:blipFill>
        </p:spPr>
      </p:sp>
      <p:sp>
        <p:nvSpPr>
          <p:cNvPr id="1241261328" name="TextBox 4"/>
          <p:cNvSpPr txBox="1"/>
          <p:nvPr/>
        </p:nvSpPr>
        <p:spPr bwMode="auto">
          <a:xfrm>
            <a:off x="1127951" y="3723563"/>
            <a:ext cx="4445899" cy="1085196"/>
          </a:xfrm>
          <a:prstGeom prst="rect">
            <a:avLst/>
          </a:prstGeom>
        </p:spPr>
        <p:txBody>
          <a:bodyPr lIns="0" tIns="0" rIns="0" bIns="0" rtlCol="0" anchor="t">
            <a:spAutoFit/>
          </a:bodyPr>
          <a:lstStyle/>
          <a:p>
            <a:pPr marL="0" lvl="0" indent="0" algn="ctr">
              <a:lnSpc>
                <a:spcPts val="4172"/>
              </a:lnSpc>
              <a:defRPr/>
            </a:pPr>
            <a:r>
              <a:rPr lang="en-US" sz="4550" b="1">
                <a:solidFill>
                  <a:srgbClr val="000000"/>
                </a:solidFill>
                <a:latin typeface="Arial Unicode Bold"/>
                <a:ea typeface="Arial Unicode Bold"/>
                <a:cs typeface="Arial Unicode Bold"/>
              </a:rPr>
              <a:t>História da Informática</a:t>
            </a:r>
            <a:endParaRPr/>
          </a:p>
        </p:txBody>
      </p:sp>
      <p:sp>
        <p:nvSpPr>
          <p:cNvPr id="745905084" name="TextBox 5"/>
          <p:cNvSpPr txBox="1"/>
          <p:nvPr/>
        </p:nvSpPr>
        <p:spPr bwMode="auto">
          <a:xfrm>
            <a:off x="1028700" y="5080685"/>
            <a:ext cx="4874531" cy="4013809"/>
          </a:xfrm>
          <a:prstGeom prst="rect">
            <a:avLst/>
          </a:prstGeom>
        </p:spPr>
        <p:txBody>
          <a:bodyPr lIns="0" tIns="0" rIns="0" bIns="0" rtlCol="0" anchor="t">
            <a:spAutoFit/>
          </a:bodyPr>
          <a:lstStyle/>
          <a:p>
            <a:pPr marL="0" lvl="0" indent="0" algn="ctr">
              <a:lnSpc>
                <a:spcPts val="3991"/>
              </a:lnSpc>
              <a:spcBef>
                <a:spcPts val="0"/>
              </a:spcBef>
              <a:defRPr/>
            </a:pPr>
            <a:r>
              <a:rPr lang="en-US" sz="2850" u="none" strike="noStrike">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a:t>
            </a:r>
            <a:endParaRPr/>
          </a:p>
        </p:txBody>
      </p:sp>
      <p:sp>
        <p:nvSpPr>
          <p:cNvPr id="13006909" name="TextBox 6"/>
          <p:cNvSpPr txBox="1"/>
          <p:nvPr/>
        </p:nvSpPr>
        <p:spPr bwMode="auto">
          <a:xfrm>
            <a:off x="1460024" y="1666177"/>
            <a:ext cx="10300792" cy="1136140"/>
          </a:xfrm>
          <a:prstGeom prst="rect">
            <a:avLst/>
          </a:prstGeom>
        </p:spPr>
        <p:txBody>
          <a:bodyPr lIns="0" tIns="0" rIns="0" bIns="0" rtlCol="0" anchor="t">
            <a:spAutoFit/>
          </a:bodyPr>
          <a:lstStyle/>
          <a:p>
            <a:pPr marL="0" lvl="0" indent="0" algn="l">
              <a:lnSpc>
                <a:spcPts val="8643"/>
              </a:lnSpc>
              <a:spcBef>
                <a:spcPts val="0"/>
              </a:spcBef>
              <a:defRPr/>
            </a:pPr>
            <a:r>
              <a:rPr lang="en-US" sz="8150" spc="-448">
                <a:solidFill>
                  <a:srgbClr val="000000"/>
                </a:solidFill>
                <a:latin typeface="Archivo Black"/>
                <a:ea typeface="Archivo Black"/>
                <a:cs typeface="Archivo Black"/>
              </a:rPr>
              <a:t>Desenvolvimento</a:t>
            </a:r>
            <a:endParaRPr/>
          </a:p>
        </p:txBody>
      </p:sp>
      <p:sp>
        <p:nvSpPr>
          <p:cNvPr id="2029014886" name="TextBox 7"/>
          <p:cNvSpPr txBox="1"/>
          <p:nvPr/>
        </p:nvSpPr>
        <p:spPr bwMode="auto">
          <a:xfrm>
            <a:off x="6963209" y="3723563"/>
            <a:ext cx="4445899" cy="1085196"/>
          </a:xfrm>
          <a:prstGeom prst="rect">
            <a:avLst/>
          </a:prstGeom>
        </p:spPr>
        <p:txBody>
          <a:bodyPr lIns="0" tIns="0" rIns="0" bIns="0" rtlCol="0" anchor="t">
            <a:spAutoFit/>
          </a:bodyPr>
          <a:lstStyle/>
          <a:p>
            <a:pPr marL="0" lvl="0" indent="0" algn="ctr">
              <a:lnSpc>
                <a:spcPts val="4172"/>
              </a:lnSpc>
              <a:defRPr/>
            </a:pPr>
            <a:r>
              <a:rPr lang="en-US" sz="4550" b="1">
                <a:solidFill>
                  <a:srgbClr val="000000"/>
                </a:solidFill>
                <a:latin typeface="Arial Unicode Bold"/>
                <a:ea typeface="Arial Unicode Bold"/>
                <a:cs typeface="Arial Unicode Bold"/>
              </a:rPr>
              <a:t>Evolução da Informática</a:t>
            </a:r>
            <a:endParaRPr/>
          </a:p>
        </p:txBody>
      </p:sp>
      <p:sp>
        <p:nvSpPr>
          <p:cNvPr id="807589843" name="TextBox 8"/>
          <p:cNvSpPr txBox="1"/>
          <p:nvPr/>
        </p:nvSpPr>
        <p:spPr bwMode="auto">
          <a:xfrm>
            <a:off x="6610420" y="5080685"/>
            <a:ext cx="5067161" cy="4013809"/>
          </a:xfrm>
          <a:prstGeom prst="rect">
            <a:avLst/>
          </a:prstGeom>
        </p:spPr>
        <p:txBody>
          <a:bodyPr lIns="0" tIns="0" rIns="0" bIns="0" rtlCol="0" anchor="t">
            <a:spAutoFit/>
          </a:bodyPr>
          <a:lstStyle/>
          <a:p>
            <a:pPr marL="0" lvl="0" indent="0" algn="ctr">
              <a:lnSpc>
                <a:spcPts val="3991"/>
              </a:lnSpc>
              <a:spcBef>
                <a:spcPts val="0"/>
              </a:spcBef>
              <a:defRPr/>
            </a:pPr>
            <a:r>
              <a:rPr lang="en-US" sz="2850" u="none" strike="noStrike">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a:t>
            </a:r>
            <a:endParaRPr/>
          </a:p>
        </p:txBody>
      </p:sp>
      <p:sp>
        <p:nvSpPr>
          <p:cNvPr id="1418271999" name="TextBox 9"/>
          <p:cNvSpPr txBox="1"/>
          <p:nvPr/>
        </p:nvSpPr>
        <p:spPr bwMode="auto">
          <a:xfrm>
            <a:off x="12530676" y="3723563"/>
            <a:ext cx="4445899" cy="1085196"/>
          </a:xfrm>
          <a:prstGeom prst="rect">
            <a:avLst/>
          </a:prstGeom>
        </p:spPr>
        <p:txBody>
          <a:bodyPr lIns="0" tIns="0" rIns="0" bIns="0" rtlCol="0" anchor="t">
            <a:spAutoFit/>
          </a:bodyPr>
          <a:lstStyle/>
          <a:p>
            <a:pPr marL="0" lvl="0" indent="0" algn="ctr">
              <a:lnSpc>
                <a:spcPts val="4172"/>
              </a:lnSpc>
              <a:defRPr/>
            </a:pPr>
            <a:r>
              <a:rPr lang="en-US" sz="4550" b="1">
                <a:solidFill>
                  <a:srgbClr val="000000"/>
                </a:solidFill>
                <a:latin typeface="Arial Unicode Bold"/>
                <a:ea typeface="Arial Unicode Bold"/>
                <a:cs typeface="Arial Unicode Bold"/>
              </a:rPr>
              <a:t>Evolução da Informática</a:t>
            </a:r>
            <a:endParaRPr/>
          </a:p>
        </p:txBody>
      </p:sp>
      <p:sp>
        <p:nvSpPr>
          <p:cNvPr id="427039926" name="TextBox 10"/>
          <p:cNvSpPr txBox="1"/>
          <p:nvPr/>
        </p:nvSpPr>
        <p:spPr bwMode="auto">
          <a:xfrm>
            <a:off x="12431426" y="5080685"/>
            <a:ext cx="5040851" cy="4013809"/>
          </a:xfrm>
          <a:prstGeom prst="rect">
            <a:avLst/>
          </a:prstGeom>
        </p:spPr>
        <p:txBody>
          <a:bodyPr lIns="0" tIns="0" rIns="0" bIns="0" rtlCol="0" anchor="t">
            <a:spAutoFit/>
          </a:bodyPr>
          <a:lstStyle/>
          <a:p>
            <a:pPr marL="0" lvl="0" indent="0" algn="ctr">
              <a:lnSpc>
                <a:spcPts val="3991"/>
              </a:lnSpc>
              <a:spcBef>
                <a:spcPts val="0"/>
              </a:spcBef>
              <a:defRPr/>
            </a:pPr>
            <a:r>
              <a:rPr lang="en-US" sz="2850" u="none" strike="noStrike">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l"/>
      </p:transition>
    </mc:Choice>
    <mc:Fallback>
      <p:transition spd="med" advClick="1">
        <p:cover dir="l"/>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30297889" name="Freeform 2"/>
          <p:cNvSpPr/>
          <p:nvPr/>
        </p:nvSpPr>
        <p:spPr bwMode="auto">
          <a:xfrm rot="-5400000">
            <a:off x="4241992" y="-5572150"/>
            <a:ext cx="12055108" cy="21431303"/>
          </a:xfrm>
          <a:custGeom>
            <a:avLst/>
            <a:gdLst/>
            <a:ahLst/>
            <a:cxnLst/>
            <a:rect l="l" t="t" r="r" b="b"/>
            <a:pathLst>
              <a:path w="12055108" h="21431303" fill="norm" stroke="1" extrusionOk="0">
                <a:moveTo>
                  <a:pt x="0" y="0"/>
                </a:moveTo>
                <a:lnTo>
                  <a:pt x="12055107" y="0"/>
                </a:lnTo>
                <a:lnTo>
                  <a:pt x="12055107" y="21431302"/>
                </a:lnTo>
                <a:lnTo>
                  <a:pt x="0" y="21431302"/>
                </a:lnTo>
                <a:lnTo>
                  <a:pt x="0" y="0"/>
                </a:lnTo>
                <a:close/>
              </a:path>
            </a:pathLst>
          </a:custGeom>
          <a:blipFill>
            <a:blip r:embed="rId3"/>
            <a:stretch/>
          </a:blipFill>
        </p:spPr>
      </p:sp>
      <p:sp>
        <p:nvSpPr>
          <p:cNvPr id="2096504316" name="TextBox 3"/>
          <p:cNvSpPr txBox="1"/>
          <p:nvPr/>
        </p:nvSpPr>
        <p:spPr bwMode="auto">
          <a:xfrm>
            <a:off x="1634433" y="2879939"/>
            <a:ext cx="7671895" cy="2065020"/>
          </a:xfrm>
          <a:prstGeom prst="rect">
            <a:avLst/>
          </a:prstGeom>
        </p:spPr>
        <p:txBody>
          <a:bodyPr lIns="0" tIns="0" rIns="0" bIns="0" rtlCol="0" anchor="t">
            <a:spAutoFit/>
          </a:bodyPr>
          <a:lstStyle/>
          <a:p>
            <a:pPr marL="0" lvl="0" indent="0" algn="l">
              <a:lnSpc>
                <a:spcPts val="7740"/>
              </a:lnSpc>
              <a:defRPr/>
            </a:pPr>
            <a:r>
              <a:rPr lang="en-US" sz="9000" spc="-495">
                <a:solidFill>
                  <a:srgbClr val="FFFFFF"/>
                </a:solidFill>
                <a:latin typeface="Archivo Black"/>
                <a:ea typeface="Archivo Black"/>
                <a:cs typeface="Archivo Black"/>
              </a:rPr>
              <a:t>História do computador</a:t>
            </a:r>
            <a:endParaRPr/>
          </a:p>
        </p:txBody>
      </p:sp>
      <p:sp>
        <p:nvSpPr>
          <p:cNvPr id="538610620" name="TextBox 4"/>
          <p:cNvSpPr txBox="1"/>
          <p:nvPr/>
        </p:nvSpPr>
        <p:spPr bwMode="auto">
          <a:xfrm>
            <a:off x="1420102" y="5076825"/>
            <a:ext cx="8100559" cy="3134969"/>
          </a:xfrm>
          <a:prstGeom prst="rect">
            <a:avLst/>
          </a:prstGeom>
        </p:spPr>
        <p:txBody>
          <a:bodyPr lIns="0" tIns="0" rIns="0" bIns="0" rtlCol="0" anchor="t">
            <a:spAutoFit/>
          </a:bodyPr>
          <a:lstStyle/>
          <a:p>
            <a:pPr marL="0" lvl="0" indent="0" algn="just">
              <a:lnSpc>
                <a:spcPts val="4131"/>
              </a:lnSpc>
              <a:spcBef>
                <a:spcPts val="0"/>
              </a:spcBef>
              <a:defRPr/>
            </a:pPr>
            <a:r>
              <a:rPr lang="en-US" sz="2950" u="none" strike="noStrike">
                <a:solidFill>
                  <a:srgbClr val="FFFFFF"/>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grpSp>
        <p:nvGrpSpPr>
          <p:cNvPr id="1264771411" name="Group 5"/>
          <p:cNvGrpSpPr/>
          <p:nvPr/>
        </p:nvGrpSpPr>
        <p:grpSpPr bwMode="auto">
          <a:xfrm>
            <a:off x="11094316" y="1710501"/>
            <a:ext cx="6164984" cy="7287012"/>
            <a:chOff x="0" y="0"/>
            <a:chExt cx="727203" cy="859554"/>
          </a:xfrm>
        </p:grpSpPr>
        <p:sp>
          <p:nvSpPr>
            <p:cNvPr id="6" name="Freeform 6"/>
            <p:cNvSpPr/>
            <p:nvPr/>
          </p:nvSpPr>
          <p:spPr bwMode="auto">
            <a:xfrm>
              <a:off x="0" y="0"/>
              <a:ext cx="727203" cy="859554"/>
            </a:xfrm>
            <a:custGeom>
              <a:avLst/>
              <a:gdLst/>
              <a:ahLst/>
              <a:cxnLst/>
              <a:rect l="l" t="t" r="r" b="b"/>
              <a:pathLst>
                <a:path w="727203" h="859554" fill="norm" stroke="1" extrusionOk="0">
                  <a:moveTo>
                    <a:pt x="0" y="0"/>
                  </a:moveTo>
                  <a:lnTo>
                    <a:pt x="727203" y="0"/>
                  </a:lnTo>
                  <a:lnTo>
                    <a:pt x="727203" y="859554"/>
                  </a:lnTo>
                  <a:lnTo>
                    <a:pt x="0" y="859554"/>
                  </a:lnTo>
                  <a:close/>
                </a:path>
              </a:pathLst>
            </a:custGeom>
            <a:blipFill>
              <a:blip r:embed="rId5"/>
              <a:srcRect l="0" t="10624" r="0" b="10624"/>
              <a:stretch/>
            </a:blipFill>
            <a:ln w="104775" cap="sq">
              <a:solidFill>
                <a:srgbClr val="FFFFFF"/>
              </a:solidFill>
              <a:prstDash val="solid"/>
              <a:miter/>
            </a:ln>
          </p:spPr>
        </p:sp>
      </p:grpSp>
      <p:sp>
        <p:nvSpPr>
          <p:cNvPr id="982826681" name="TextBox 7"/>
          <p:cNvSpPr txBox="1"/>
          <p:nvPr/>
        </p:nvSpPr>
        <p:spPr bwMode="auto">
          <a:xfrm>
            <a:off x="1420102" y="1834326"/>
            <a:ext cx="7886227" cy="561321"/>
          </a:xfrm>
          <a:prstGeom prst="rect">
            <a:avLst/>
          </a:prstGeom>
        </p:spPr>
        <p:txBody>
          <a:bodyPr lIns="0" tIns="0" rIns="0" bIns="0" rtlCol="0" anchor="t">
            <a:spAutoFit/>
          </a:bodyPr>
          <a:lstStyle/>
          <a:p>
            <a:pPr marL="0" lvl="0" indent="0" algn="l">
              <a:lnSpc>
                <a:spcPts val="4172"/>
              </a:lnSpc>
              <a:defRPr/>
            </a:pPr>
            <a:r>
              <a:rPr lang="en-US" sz="4550" b="1">
                <a:solidFill>
                  <a:srgbClr val="FFFFFF"/>
                </a:solidFill>
                <a:latin typeface="Arial Unicode Bold"/>
                <a:ea typeface="Arial Unicode Bold"/>
                <a:cs typeface="Arial Unicode Bold"/>
              </a:rPr>
              <a:t>História da Informática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l"/>
      </p:transition>
    </mc:Choice>
    <mc:Fallback>
      <p:transition spd="med" advClick="1">
        <p:cover dir="l"/>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60350656"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grpSp>
        <p:nvGrpSpPr>
          <p:cNvPr id="1411750923" name="Group 3"/>
          <p:cNvGrpSpPr/>
          <p:nvPr/>
        </p:nvGrpSpPr>
        <p:grpSpPr bwMode="auto">
          <a:xfrm>
            <a:off x="1192036" y="6764317"/>
            <a:ext cx="4525901" cy="2943631"/>
            <a:chOff x="0" y="0"/>
            <a:chExt cx="727203" cy="472970"/>
          </a:xfrm>
        </p:grpSpPr>
        <p:sp>
          <p:nvSpPr>
            <p:cNvPr id="4" name="Freeform 4"/>
            <p:cNvSpPr/>
            <p:nvPr/>
          </p:nvSpPr>
          <p:spPr bwMode="auto">
            <a:xfrm>
              <a:off x="0" y="0"/>
              <a:ext cx="727203" cy="472970"/>
            </a:xfrm>
            <a:custGeom>
              <a:avLst/>
              <a:gdLst/>
              <a:ahLst/>
              <a:cxnLst/>
              <a:rect l="l" t="t" r="r" b="b"/>
              <a:pathLst>
                <a:path w="727203" h="472971" fill="norm" stroke="1" extrusionOk="0">
                  <a:moveTo>
                    <a:pt x="0" y="0"/>
                  </a:moveTo>
                  <a:lnTo>
                    <a:pt x="727203" y="0"/>
                  </a:lnTo>
                  <a:lnTo>
                    <a:pt x="727203" y="472971"/>
                  </a:lnTo>
                  <a:lnTo>
                    <a:pt x="0" y="472971"/>
                  </a:lnTo>
                  <a:close/>
                </a:path>
              </a:pathLst>
            </a:custGeom>
            <a:blipFill>
              <a:blip r:embed="rId4"/>
              <a:srcRect l="0" t="6640" r="0" b="6640"/>
              <a:stretch/>
            </a:blipFill>
          </p:spPr>
        </p:sp>
      </p:grpSp>
      <p:grpSp>
        <p:nvGrpSpPr>
          <p:cNvPr id="57934544" name="Group 5"/>
          <p:cNvGrpSpPr/>
          <p:nvPr/>
        </p:nvGrpSpPr>
        <p:grpSpPr bwMode="auto">
          <a:xfrm>
            <a:off x="6884935" y="6764317"/>
            <a:ext cx="4525901" cy="2943631"/>
            <a:chOff x="0" y="0"/>
            <a:chExt cx="727203" cy="472970"/>
          </a:xfrm>
        </p:grpSpPr>
        <p:sp>
          <p:nvSpPr>
            <p:cNvPr id="6" name="Freeform 6"/>
            <p:cNvSpPr/>
            <p:nvPr/>
          </p:nvSpPr>
          <p:spPr bwMode="auto">
            <a:xfrm>
              <a:off x="0" y="0"/>
              <a:ext cx="727203" cy="472970"/>
            </a:xfrm>
            <a:custGeom>
              <a:avLst/>
              <a:gdLst/>
              <a:ahLst/>
              <a:cxnLst/>
              <a:rect l="l" t="t" r="r" b="b"/>
              <a:pathLst>
                <a:path w="727203" h="472971" fill="norm" stroke="1" extrusionOk="0">
                  <a:moveTo>
                    <a:pt x="0" y="0"/>
                  </a:moveTo>
                  <a:lnTo>
                    <a:pt x="727203" y="0"/>
                  </a:lnTo>
                  <a:lnTo>
                    <a:pt x="727203" y="472971"/>
                  </a:lnTo>
                  <a:lnTo>
                    <a:pt x="0" y="472971"/>
                  </a:lnTo>
                  <a:close/>
                </a:path>
              </a:pathLst>
            </a:custGeom>
            <a:blipFill>
              <a:blip r:embed="rId5"/>
              <a:srcRect l="0" t="28292" r="0" b="28292"/>
              <a:stretch/>
            </a:blipFill>
          </p:spPr>
        </p:sp>
      </p:grpSp>
      <p:grpSp>
        <p:nvGrpSpPr>
          <p:cNvPr id="559742451" name="Group 7"/>
          <p:cNvGrpSpPr/>
          <p:nvPr/>
        </p:nvGrpSpPr>
        <p:grpSpPr bwMode="auto">
          <a:xfrm>
            <a:off x="12577835" y="6764317"/>
            <a:ext cx="4525901" cy="2943631"/>
            <a:chOff x="0" y="0"/>
            <a:chExt cx="727203" cy="472970"/>
          </a:xfrm>
        </p:grpSpPr>
        <p:sp>
          <p:nvSpPr>
            <p:cNvPr id="8" name="Freeform 8"/>
            <p:cNvSpPr/>
            <p:nvPr/>
          </p:nvSpPr>
          <p:spPr bwMode="auto">
            <a:xfrm>
              <a:off x="0" y="0"/>
              <a:ext cx="727203" cy="472970"/>
            </a:xfrm>
            <a:custGeom>
              <a:avLst/>
              <a:gdLst/>
              <a:ahLst/>
              <a:cxnLst/>
              <a:rect l="l" t="t" r="r" b="b"/>
              <a:pathLst>
                <a:path w="727203" h="472971" fill="norm" stroke="1" extrusionOk="0">
                  <a:moveTo>
                    <a:pt x="0" y="0"/>
                  </a:moveTo>
                  <a:lnTo>
                    <a:pt x="727203" y="0"/>
                  </a:lnTo>
                  <a:lnTo>
                    <a:pt x="727203" y="472971"/>
                  </a:lnTo>
                  <a:lnTo>
                    <a:pt x="0" y="472971"/>
                  </a:lnTo>
                  <a:close/>
                </a:path>
              </a:pathLst>
            </a:custGeom>
            <a:blipFill>
              <a:blip r:embed="rId6"/>
              <a:srcRect l="0" t="28333" r="0" b="28333"/>
              <a:stretch/>
            </a:blipFill>
          </p:spPr>
        </p:sp>
      </p:grpSp>
      <p:sp>
        <p:nvSpPr>
          <p:cNvPr id="930662030" name="Freeform 9"/>
          <p:cNvSpPr/>
          <p:nvPr/>
        </p:nvSpPr>
        <p:spPr bwMode="auto">
          <a:xfrm>
            <a:off x="1028700" y="3260916"/>
            <a:ext cx="1042433" cy="845319"/>
          </a:xfrm>
          <a:custGeom>
            <a:avLst/>
            <a:gdLst/>
            <a:ahLst/>
            <a:cxnLst/>
            <a:rect l="l" t="t" r="r" b="b"/>
            <a:pathLst>
              <a:path w="1042433" h="845319" fill="norm" stroke="1" extrusionOk="0">
                <a:moveTo>
                  <a:pt x="0" y="0"/>
                </a:moveTo>
                <a:lnTo>
                  <a:pt x="1042433" y="0"/>
                </a:lnTo>
                <a:lnTo>
                  <a:pt x="1042433" y="845319"/>
                </a:lnTo>
                <a:lnTo>
                  <a:pt x="0" y="845319"/>
                </a:lnTo>
                <a:lnTo>
                  <a:pt x="0" y="0"/>
                </a:lnTo>
                <a:close/>
              </a:path>
            </a:pathLst>
          </a:custGeom>
          <a:blipFill>
            <a:blip r:embed="rId7"/>
            <a:stretch/>
          </a:blipFill>
        </p:spPr>
      </p:sp>
      <p:sp>
        <p:nvSpPr>
          <p:cNvPr id="2080073305" name="TextBox 10"/>
          <p:cNvSpPr txBox="1"/>
          <p:nvPr/>
        </p:nvSpPr>
        <p:spPr bwMode="auto">
          <a:xfrm>
            <a:off x="533331" y="4545076"/>
            <a:ext cx="5184605" cy="1810505"/>
          </a:xfrm>
          <a:prstGeom prst="rect">
            <a:avLst/>
          </a:prstGeom>
        </p:spPr>
        <p:txBody>
          <a:bodyPr lIns="0" tIns="0" rIns="0" bIns="0" rtlCol="0" anchor="t">
            <a:spAutoFit/>
          </a:bodyPr>
          <a:lstStyle/>
          <a:p>
            <a:pPr algn="ctr">
              <a:lnSpc>
                <a:spcPts val="3633"/>
              </a:lnSpc>
              <a:defRPr/>
            </a:pPr>
            <a:r>
              <a:rPr lang="en-US" sz="2600" u="none" strike="noStrike">
                <a:solidFill>
                  <a:srgbClr val="000000"/>
                </a:solidFill>
                <a:latin typeface="Arial Unicode"/>
                <a:ea typeface="Arial Unicode"/>
                <a:cs typeface="Arial Unicode"/>
              </a:rPr>
              <a:t>Lorem ipsum dolor sit amet, consectetur adipiscing elit. Suspendisse laoreet dolor sapien,</a:t>
            </a:r>
            <a:endParaRPr/>
          </a:p>
          <a:p>
            <a:pPr algn="ctr">
              <a:lnSpc>
                <a:spcPts val="3633"/>
              </a:lnSpc>
              <a:defRPr/>
            </a:pPr>
            <a:r>
              <a:rPr lang="en-US" sz="2600" u="none" strike="noStrike">
                <a:solidFill>
                  <a:srgbClr val="000000"/>
                </a:solidFill>
                <a:latin typeface="Arial Unicode"/>
                <a:ea typeface="Arial Unicode"/>
                <a:cs typeface="Arial Unicode"/>
              </a:rPr>
              <a:t> ac volutpat diam faucibus sed. </a:t>
            </a:r>
            <a:endParaRPr/>
          </a:p>
        </p:txBody>
      </p:sp>
      <p:sp>
        <p:nvSpPr>
          <p:cNvPr id="1204442104" name="TextBox 11"/>
          <p:cNvSpPr txBox="1"/>
          <p:nvPr/>
        </p:nvSpPr>
        <p:spPr bwMode="auto">
          <a:xfrm>
            <a:off x="1192036" y="1562134"/>
            <a:ext cx="15625312" cy="1083945"/>
          </a:xfrm>
          <a:prstGeom prst="rect">
            <a:avLst/>
          </a:prstGeom>
        </p:spPr>
        <p:txBody>
          <a:bodyPr lIns="0" tIns="0" rIns="0" bIns="0" rtlCol="0" anchor="t">
            <a:spAutoFit/>
          </a:bodyPr>
          <a:lstStyle/>
          <a:p>
            <a:pPr marL="0" lvl="0" indent="0" algn="l">
              <a:lnSpc>
                <a:spcPts val="7740"/>
              </a:lnSpc>
              <a:defRPr/>
            </a:pPr>
            <a:r>
              <a:rPr lang="en-US" sz="9000" spc="-495">
                <a:solidFill>
                  <a:srgbClr val="060E24"/>
                </a:solidFill>
                <a:latin typeface="Archivo Black"/>
                <a:ea typeface="Archivo Black"/>
                <a:cs typeface="Archivo Black"/>
              </a:rPr>
              <a:t>Evolução da Informática</a:t>
            </a:r>
            <a:endParaRPr/>
          </a:p>
        </p:txBody>
      </p:sp>
      <p:sp>
        <p:nvSpPr>
          <p:cNvPr id="2049582969" name="TextBox 12"/>
          <p:cNvSpPr txBox="1"/>
          <p:nvPr/>
        </p:nvSpPr>
        <p:spPr bwMode="auto">
          <a:xfrm>
            <a:off x="2034410" y="3383211"/>
            <a:ext cx="2850017" cy="800755"/>
          </a:xfrm>
          <a:prstGeom prst="rect">
            <a:avLst/>
          </a:prstGeom>
        </p:spPr>
        <p:txBody>
          <a:bodyPr lIns="0" tIns="0" rIns="0" bIns="0" rtlCol="0" anchor="t">
            <a:spAutoFit/>
          </a:bodyPr>
          <a:lstStyle/>
          <a:p>
            <a:pPr marL="0" lvl="0" indent="0" algn="ctr">
              <a:lnSpc>
                <a:spcPts val="5655"/>
              </a:lnSpc>
              <a:spcBef>
                <a:spcPts val="0"/>
              </a:spcBef>
              <a:defRPr/>
            </a:pPr>
            <a:r>
              <a:rPr lang="en-US" sz="6600" u="none" strike="noStrike" spc="-361">
                <a:solidFill>
                  <a:srgbClr val="060E24"/>
                </a:solidFill>
                <a:latin typeface="Archivo Black"/>
                <a:ea typeface="Archivo Black"/>
                <a:cs typeface="Archivo Black"/>
              </a:rPr>
              <a:t>1935</a:t>
            </a:r>
            <a:endParaRPr/>
          </a:p>
        </p:txBody>
      </p:sp>
      <p:sp>
        <p:nvSpPr>
          <p:cNvPr id="1720789081" name="TextBox 13"/>
          <p:cNvSpPr txBox="1"/>
          <p:nvPr/>
        </p:nvSpPr>
        <p:spPr bwMode="auto">
          <a:xfrm>
            <a:off x="6301436" y="4673447"/>
            <a:ext cx="5280092" cy="1822912"/>
          </a:xfrm>
          <a:prstGeom prst="rect">
            <a:avLst/>
          </a:prstGeom>
        </p:spPr>
        <p:txBody>
          <a:bodyPr lIns="0" tIns="0" rIns="0" bIns="0" rtlCol="0" anchor="t">
            <a:spAutoFit/>
          </a:bodyPr>
          <a:lstStyle/>
          <a:p>
            <a:pPr marL="0" lvl="1" indent="0" algn="ctr">
              <a:lnSpc>
                <a:spcPts val="3633"/>
              </a:lnSpc>
              <a:spcBef>
                <a:spcPts val="0"/>
              </a:spcBef>
              <a:defRPr/>
            </a:pPr>
            <a:r>
              <a:rPr lang="en-US" sz="2600" u="none" strike="noStrike">
                <a:solidFill>
                  <a:srgbClr val="000000"/>
                </a:solidFill>
                <a:latin typeface="Arial Unicode"/>
                <a:ea typeface="Arial Unicode"/>
                <a:cs typeface="Arial Unicode"/>
              </a:rPr>
              <a:t>Lorem ipsum dolor sit amet, consectetur adipiscing elit. Suspendisse laoreet dolor sapien,</a:t>
            </a:r>
            <a:endParaRPr/>
          </a:p>
          <a:p>
            <a:pPr marL="0" lvl="1" indent="0" algn="ctr">
              <a:lnSpc>
                <a:spcPts val="3633"/>
              </a:lnSpc>
              <a:spcBef>
                <a:spcPts val="0"/>
              </a:spcBef>
              <a:defRPr/>
            </a:pPr>
            <a:r>
              <a:rPr lang="en-US" sz="2600" u="none" strike="noStrike">
                <a:solidFill>
                  <a:srgbClr val="000000"/>
                </a:solidFill>
                <a:latin typeface="Arial Unicode"/>
                <a:ea typeface="Arial Unicode"/>
                <a:cs typeface="Arial Unicode"/>
              </a:rPr>
              <a:t> ac volutpat diam faucibus sed. </a:t>
            </a:r>
            <a:endParaRPr/>
          </a:p>
        </p:txBody>
      </p:sp>
      <p:sp>
        <p:nvSpPr>
          <p:cNvPr id="814303562" name="TextBox 14"/>
          <p:cNvSpPr txBox="1"/>
          <p:nvPr/>
        </p:nvSpPr>
        <p:spPr bwMode="auto">
          <a:xfrm>
            <a:off x="7579684" y="3419927"/>
            <a:ext cx="2850017" cy="800755"/>
          </a:xfrm>
          <a:prstGeom prst="rect">
            <a:avLst/>
          </a:prstGeom>
        </p:spPr>
        <p:txBody>
          <a:bodyPr lIns="0" tIns="0" rIns="0" bIns="0" rtlCol="0" anchor="t">
            <a:spAutoFit/>
          </a:bodyPr>
          <a:lstStyle/>
          <a:p>
            <a:pPr marL="0" lvl="0" indent="0" algn="ctr">
              <a:lnSpc>
                <a:spcPts val="5655"/>
              </a:lnSpc>
              <a:spcBef>
                <a:spcPts val="0"/>
              </a:spcBef>
              <a:defRPr/>
            </a:pPr>
            <a:r>
              <a:rPr lang="en-US" sz="6600" u="none" strike="noStrike" spc="-361">
                <a:solidFill>
                  <a:srgbClr val="060E24"/>
                </a:solidFill>
                <a:latin typeface="Archivo Black"/>
                <a:ea typeface="Archivo Black"/>
                <a:cs typeface="Archivo Black"/>
              </a:rPr>
              <a:t>1945</a:t>
            </a:r>
            <a:endParaRPr/>
          </a:p>
        </p:txBody>
      </p:sp>
      <p:sp>
        <p:nvSpPr>
          <p:cNvPr id="1951103300" name="TextBox 15"/>
          <p:cNvSpPr txBox="1"/>
          <p:nvPr/>
        </p:nvSpPr>
        <p:spPr bwMode="auto">
          <a:xfrm>
            <a:off x="13415776" y="3383211"/>
            <a:ext cx="2850017" cy="800755"/>
          </a:xfrm>
          <a:prstGeom prst="rect">
            <a:avLst/>
          </a:prstGeom>
        </p:spPr>
        <p:txBody>
          <a:bodyPr lIns="0" tIns="0" rIns="0" bIns="0" rtlCol="0" anchor="t">
            <a:spAutoFit/>
          </a:bodyPr>
          <a:lstStyle/>
          <a:p>
            <a:pPr marL="0" lvl="0" indent="0" algn="ctr">
              <a:lnSpc>
                <a:spcPts val="5655"/>
              </a:lnSpc>
              <a:spcBef>
                <a:spcPts val="0"/>
              </a:spcBef>
              <a:defRPr/>
            </a:pPr>
            <a:r>
              <a:rPr lang="en-US" sz="6600" u="none" strike="noStrike" spc="-361">
                <a:solidFill>
                  <a:srgbClr val="060E24"/>
                </a:solidFill>
                <a:latin typeface="Archivo Black"/>
                <a:ea typeface="Archivo Black"/>
                <a:cs typeface="Archivo Black"/>
              </a:rPr>
              <a:t>1955</a:t>
            </a:r>
            <a:endParaRPr/>
          </a:p>
        </p:txBody>
      </p:sp>
      <p:sp>
        <p:nvSpPr>
          <p:cNvPr id="506888778" name="TextBox 16"/>
          <p:cNvSpPr txBox="1"/>
          <p:nvPr/>
        </p:nvSpPr>
        <p:spPr bwMode="auto">
          <a:xfrm>
            <a:off x="11919130" y="4545076"/>
            <a:ext cx="5184605" cy="1810505"/>
          </a:xfrm>
          <a:prstGeom prst="rect">
            <a:avLst/>
          </a:prstGeom>
        </p:spPr>
        <p:txBody>
          <a:bodyPr lIns="0" tIns="0" rIns="0" bIns="0" rtlCol="0" anchor="t">
            <a:spAutoFit/>
          </a:bodyPr>
          <a:lstStyle/>
          <a:p>
            <a:pPr algn="ctr">
              <a:lnSpc>
                <a:spcPts val="3633"/>
              </a:lnSpc>
              <a:defRPr/>
            </a:pPr>
            <a:r>
              <a:rPr lang="en-US" sz="2600" u="none" strike="noStrike">
                <a:solidFill>
                  <a:srgbClr val="000000"/>
                </a:solidFill>
                <a:latin typeface="Arial Unicode"/>
                <a:ea typeface="Arial Unicode"/>
                <a:cs typeface="Arial Unicode"/>
              </a:rPr>
              <a:t>Lorem ipsum dolor sit amet, consectetur adipiscing elit. Suspendisse laoreet dolor sapien,</a:t>
            </a:r>
            <a:endParaRPr/>
          </a:p>
          <a:p>
            <a:pPr algn="ctr">
              <a:lnSpc>
                <a:spcPts val="3633"/>
              </a:lnSpc>
              <a:defRPr/>
            </a:pPr>
            <a:r>
              <a:rPr lang="en-US" sz="2600" u="none" strike="noStrike">
                <a:solidFill>
                  <a:srgbClr val="000000"/>
                </a:solidFill>
                <a:latin typeface="Arial Unicode"/>
                <a:ea typeface="Arial Unicode"/>
                <a:cs typeface="Arial Unicode"/>
              </a:rPr>
              <a:t> ac volutpat diam faucibus sed. </a:t>
            </a:r>
            <a:endParaRPr/>
          </a:p>
        </p:txBody>
      </p:sp>
      <p:sp>
        <p:nvSpPr>
          <p:cNvPr id="2053182384" name="Freeform 17"/>
          <p:cNvSpPr/>
          <p:nvPr/>
        </p:nvSpPr>
        <p:spPr bwMode="auto">
          <a:xfrm>
            <a:off x="6712715" y="3260916"/>
            <a:ext cx="1042433" cy="845319"/>
          </a:xfrm>
          <a:custGeom>
            <a:avLst/>
            <a:gdLst/>
            <a:ahLst/>
            <a:cxnLst/>
            <a:rect l="l" t="t" r="r" b="b"/>
            <a:pathLst>
              <a:path w="1042433" h="845319" fill="norm" stroke="1" extrusionOk="0">
                <a:moveTo>
                  <a:pt x="0" y="0"/>
                </a:moveTo>
                <a:lnTo>
                  <a:pt x="1042434" y="0"/>
                </a:lnTo>
                <a:lnTo>
                  <a:pt x="1042434" y="845319"/>
                </a:lnTo>
                <a:lnTo>
                  <a:pt x="0" y="845319"/>
                </a:lnTo>
                <a:lnTo>
                  <a:pt x="0" y="0"/>
                </a:lnTo>
                <a:close/>
              </a:path>
            </a:pathLst>
          </a:custGeom>
          <a:blipFill>
            <a:blip r:embed="rId7"/>
            <a:stretch/>
          </a:blipFill>
        </p:spPr>
      </p:sp>
      <p:sp>
        <p:nvSpPr>
          <p:cNvPr id="806863258" name="Freeform 18"/>
          <p:cNvSpPr/>
          <p:nvPr/>
        </p:nvSpPr>
        <p:spPr bwMode="auto">
          <a:xfrm>
            <a:off x="12396731" y="3260916"/>
            <a:ext cx="1042433" cy="845319"/>
          </a:xfrm>
          <a:custGeom>
            <a:avLst/>
            <a:gdLst/>
            <a:ahLst/>
            <a:cxnLst/>
            <a:rect l="l" t="t" r="r" b="b"/>
            <a:pathLst>
              <a:path w="1042433" h="845319" fill="norm" stroke="1" extrusionOk="0">
                <a:moveTo>
                  <a:pt x="0" y="0"/>
                </a:moveTo>
                <a:lnTo>
                  <a:pt x="1042433" y="0"/>
                </a:lnTo>
                <a:lnTo>
                  <a:pt x="1042433" y="845319"/>
                </a:lnTo>
                <a:lnTo>
                  <a:pt x="0" y="845319"/>
                </a:lnTo>
                <a:lnTo>
                  <a:pt x="0" y="0"/>
                </a:lnTo>
                <a:close/>
              </a:path>
            </a:pathLst>
          </a:custGeom>
          <a:blipFill>
            <a:blip r:embed="rId7"/>
            <a:stretch/>
          </a:blipFill>
        </p:spPr>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l"/>
      </p:transition>
    </mc:Choice>
    <mc:Fallback>
      <p:transition spd="med" advClick="1">
        <p:cover dir="l"/>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110832045"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grpSp>
        <p:nvGrpSpPr>
          <p:cNvPr id="1284691673" name="Group 3"/>
          <p:cNvGrpSpPr/>
          <p:nvPr/>
        </p:nvGrpSpPr>
        <p:grpSpPr bwMode="auto">
          <a:xfrm>
            <a:off x="1235234" y="3936387"/>
            <a:ext cx="8537675" cy="1001318"/>
            <a:chOff x="0" y="0"/>
            <a:chExt cx="2510274" cy="294411"/>
          </a:xfrm>
        </p:grpSpPr>
        <p:sp>
          <p:nvSpPr>
            <p:cNvPr id="4" name="Freeform 4"/>
            <p:cNvSpPr/>
            <p:nvPr/>
          </p:nvSpPr>
          <p:spPr bwMode="auto">
            <a:xfrm>
              <a:off x="0" y="0"/>
              <a:ext cx="2510274" cy="294411"/>
            </a:xfrm>
            <a:custGeom>
              <a:avLst/>
              <a:gdLst/>
              <a:ahLst/>
              <a:cxnLst/>
              <a:rect l="l" t="t" r="r" b="b"/>
              <a:pathLst>
                <a:path w="2510274" h="294411" fill="norm" stroke="1" extrusionOk="0">
                  <a:moveTo>
                    <a:pt x="0" y="0"/>
                  </a:moveTo>
                  <a:lnTo>
                    <a:pt x="2510274" y="0"/>
                  </a:lnTo>
                  <a:lnTo>
                    <a:pt x="2510274" y="294411"/>
                  </a:lnTo>
                  <a:lnTo>
                    <a:pt x="0" y="294411"/>
                  </a:lnTo>
                  <a:close/>
                </a:path>
              </a:pathLst>
            </a:custGeom>
            <a:solidFill>
              <a:srgbClr val="74BDCE"/>
            </a:solidFill>
          </p:spPr>
        </p:sp>
        <p:sp>
          <p:nvSpPr>
            <p:cNvPr id="5" name="TextBox 5"/>
            <p:cNvSpPr txBox="1"/>
            <p:nvPr/>
          </p:nvSpPr>
          <p:spPr bwMode="auto">
            <a:xfrm>
              <a:off x="0" y="9525"/>
              <a:ext cx="2510274" cy="284886"/>
            </a:xfrm>
            <a:prstGeom prst="rect">
              <a:avLst/>
            </a:prstGeom>
            <a:grpFill/>
          </p:spPr>
          <p:txBody>
            <a:bodyPr lIns="50800" tIns="50800" rIns="50800" bIns="50800" rtlCol="0" anchor="ctr"/>
            <a:lstStyle/>
            <a:p>
              <a:pPr algn="ctr">
                <a:lnSpc>
                  <a:spcPts val="1805"/>
                </a:lnSpc>
                <a:defRPr/>
              </a:pPr>
              <a:endParaRPr/>
            </a:p>
          </p:txBody>
        </p:sp>
      </p:grpSp>
      <p:sp>
        <p:nvSpPr>
          <p:cNvPr id="33151722" name="Freeform 6"/>
          <p:cNvSpPr/>
          <p:nvPr/>
        </p:nvSpPr>
        <p:spPr bwMode="auto">
          <a:xfrm>
            <a:off x="13633094" y="8473730"/>
            <a:ext cx="4897781" cy="2680422"/>
          </a:xfrm>
          <a:custGeom>
            <a:avLst/>
            <a:gdLst/>
            <a:ahLst/>
            <a:cxnLst/>
            <a:rect l="l" t="t" r="r" b="b"/>
            <a:pathLst>
              <a:path w="4897781" h="2680422" fill="norm" stroke="1" extrusionOk="0">
                <a:moveTo>
                  <a:pt x="0" y="0"/>
                </a:moveTo>
                <a:lnTo>
                  <a:pt x="4897781" y="0"/>
                </a:lnTo>
                <a:lnTo>
                  <a:pt x="4897781" y="2680422"/>
                </a:lnTo>
                <a:lnTo>
                  <a:pt x="0" y="2680422"/>
                </a:lnTo>
                <a:lnTo>
                  <a:pt x="0" y="0"/>
                </a:lnTo>
                <a:close/>
              </a:path>
            </a:pathLst>
          </a:custGeom>
          <a:blipFill>
            <a:blip r:embed="rId4"/>
            <a:stretch/>
          </a:blipFill>
        </p:spPr>
      </p:sp>
      <p:sp>
        <p:nvSpPr>
          <p:cNvPr id="295822473" name="Freeform 7"/>
          <p:cNvSpPr/>
          <p:nvPr/>
        </p:nvSpPr>
        <p:spPr bwMode="auto">
          <a:xfrm>
            <a:off x="10752232" y="-1166789"/>
            <a:ext cx="8173890" cy="8702837"/>
          </a:xfrm>
          <a:custGeom>
            <a:avLst/>
            <a:gdLst/>
            <a:ahLst/>
            <a:cxnLst/>
            <a:rect l="l" t="t" r="r" b="b"/>
            <a:pathLst>
              <a:path w="8173890" h="8702837" fill="norm" stroke="1" extrusionOk="0">
                <a:moveTo>
                  <a:pt x="0" y="0"/>
                </a:moveTo>
                <a:lnTo>
                  <a:pt x="8173890" y="0"/>
                </a:lnTo>
                <a:lnTo>
                  <a:pt x="8173890" y="8702837"/>
                </a:lnTo>
                <a:lnTo>
                  <a:pt x="0" y="8702837"/>
                </a:lnTo>
                <a:lnTo>
                  <a:pt x="0" y="0"/>
                </a:lnTo>
                <a:close/>
              </a:path>
            </a:pathLst>
          </a:custGeom>
          <a:blipFill>
            <a:blip r:embed="rId5"/>
            <a:stretch/>
          </a:blipFill>
        </p:spPr>
      </p:sp>
      <p:sp>
        <p:nvSpPr>
          <p:cNvPr id="939141858" name="Freeform 8"/>
          <p:cNvSpPr/>
          <p:nvPr/>
        </p:nvSpPr>
        <p:spPr bwMode="auto">
          <a:xfrm>
            <a:off x="2811279" y="-1453994"/>
            <a:ext cx="4897781" cy="2680422"/>
          </a:xfrm>
          <a:custGeom>
            <a:avLst/>
            <a:gdLst/>
            <a:ahLst/>
            <a:cxnLst/>
            <a:rect l="l" t="t" r="r" b="b"/>
            <a:pathLst>
              <a:path w="4897781" h="2680422" fill="norm" stroke="1" extrusionOk="0">
                <a:moveTo>
                  <a:pt x="0" y="0"/>
                </a:moveTo>
                <a:lnTo>
                  <a:pt x="4897781" y="0"/>
                </a:lnTo>
                <a:lnTo>
                  <a:pt x="4897781" y="2680423"/>
                </a:lnTo>
                <a:lnTo>
                  <a:pt x="0" y="2680423"/>
                </a:lnTo>
                <a:lnTo>
                  <a:pt x="0" y="0"/>
                </a:lnTo>
                <a:close/>
              </a:path>
            </a:pathLst>
          </a:custGeom>
          <a:blipFill>
            <a:blip r:embed="rId4"/>
            <a:stretch/>
          </a:blipFill>
        </p:spPr>
      </p:sp>
      <p:sp>
        <p:nvSpPr>
          <p:cNvPr id="1725801635" name="Freeform 9"/>
          <p:cNvSpPr/>
          <p:nvPr/>
        </p:nvSpPr>
        <p:spPr bwMode="auto">
          <a:xfrm>
            <a:off x="14446765" y="1627515"/>
            <a:ext cx="784822" cy="784822"/>
          </a:xfrm>
          <a:custGeom>
            <a:avLst/>
            <a:gdLst/>
            <a:ahLst/>
            <a:cxnLst/>
            <a:rect l="l" t="t" r="r" b="b"/>
            <a:pathLst>
              <a:path w="784823" h="784823" fill="norm" stroke="1" extrusionOk="0">
                <a:moveTo>
                  <a:pt x="0" y="0"/>
                </a:moveTo>
                <a:lnTo>
                  <a:pt x="784823" y="0"/>
                </a:lnTo>
                <a:lnTo>
                  <a:pt x="784823" y="784823"/>
                </a:lnTo>
                <a:lnTo>
                  <a:pt x="0" y="784823"/>
                </a:lnTo>
                <a:lnTo>
                  <a:pt x="0" y="0"/>
                </a:lnTo>
                <a:close/>
              </a:path>
            </a:pathLst>
          </a:custGeom>
          <a:blipFill>
            <a:blip r:embed="rId7"/>
            <a:stretch/>
          </a:blipFill>
        </p:spPr>
      </p:sp>
      <p:sp>
        <p:nvSpPr>
          <p:cNvPr id="549936252" name="TextBox 10"/>
          <p:cNvSpPr txBox="1"/>
          <p:nvPr/>
        </p:nvSpPr>
        <p:spPr bwMode="auto">
          <a:xfrm>
            <a:off x="1565174" y="5090105"/>
            <a:ext cx="8207735" cy="3648886"/>
          </a:xfrm>
          <a:prstGeom prst="rect">
            <a:avLst/>
          </a:prstGeom>
        </p:spPr>
        <p:txBody>
          <a:bodyPr lIns="0" tIns="0" rIns="0" bIns="0" rtlCol="0" anchor="t">
            <a:spAutoFit/>
          </a:bodyPr>
          <a:lstStyle/>
          <a:p>
            <a:pPr marL="0" lvl="0" indent="0" algn="just">
              <a:lnSpc>
                <a:spcPts val="4155"/>
              </a:lnSpc>
              <a:defRPr/>
            </a:pPr>
            <a:r>
              <a:rPr lang="en-US" sz="2950">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Mauris nisi ligula, rhoncus eget risus blandit, rutrum laoreet lectus. </a:t>
            </a:r>
            <a:endParaRPr/>
          </a:p>
        </p:txBody>
      </p:sp>
      <p:sp>
        <p:nvSpPr>
          <p:cNvPr id="2004837706" name="TextBox 11"/>
          <p:cNvSpPr txBox="1"/>
          <p:nvPr/>
        </p:nvSpPr>
        <p:spPr bwMode="auto">
          <a:xfrm>
            <a:off x="1565174" y="1597904"/>
            <a:ext cx="7389992" cy="2128933"/>
          </a:xfrm>
          <a:prstGeom prst="rect">
            <a:avLst/>
          </a:prstGeom>
        </p:spPr>
        <p:txBody>
          <a:bodyPr lIns="0" tIns="0" rIns="0" bIns="0" rtlCol="0" anchor="t">
            <a:spAutoFit/>
          </a:bodyPr>
          <a:lstStyle/>
          <a:p>
            <a:pPr marL="0" lvl="0" indent="0" algn="l">
              <a:lnSpc>
                <a:spcPts val="8146"/>
              </a:lnSpc>
              <a:defRPr/>
            </a:pPr>
            <a:r>
              <a:rPr lang="en-US" sz="8300" spc="-457">
                <a:solidFill>
                  <a:srgbClr val="000000"/>
                </a:solidFill>
                <a:latin typeface="Archivo Black"/>
                <a:ea typeface="Archivo Black"/>
                <a:cs typeface="Archivo Black"/>
              </a:rPr>
              <a:t>Novas tecnologias</a:t>
            </a:r>
            <a:endParaRPr/>
          </a:p>
        </p:txBody>
      </p:sp>
      <p:sp>
        <p:nvSpPr>
          <p:cNvPr id="1592104752" name="TextBox 12"/>
          <p:cNvSpPr txBox="1"/>
          <p:nvPr/>
        </p:nvSpPr>
        <p:spPr bwMode="auto">
          <a:xfrm>
            <a:off x="1577093" y="4179965"/>
            <a:ext cx="6856063" cy="586607"/>
          </a:xfrm>
          <a:prstGeom prst="rect">
            <a:avLst/>
          </a:prstGeom>
        </p:spPr>
        <p:txBody>
          <a:bodyPr lIns="0" tIns="0" rIns="0" bIns="0" rtlCol="0" anchor="t">
            <a:spAutoFit/>
          </a:bodyPr>
          <a:lstStyle/>
          <a:p>
            <a:pPr marL="0" lvl="0" indent="0" algn="l">
              <a:lnSpc>
                <a:spcPts val="4499"/>
              </a:lnSpc>
              <a:defRPr/>
            </a:pPr>
            <a:r>
              <a:rPr lang="en-US" sz="4400" b="1" spc="-241">
                <a:solidFill>
                  <a:srgbClr val="000000"/>
                </a:solidFill>
                <a:latin typeface="Arial Unicode Bold"/>
                <a:ea typeface="Arial Unicode Bold"/>
                <a:cs typeface="Arial Unicode Bold"/>
              </a:rPr>
              <a:t>Novas tecnologias</a:t>
            </a:r>
            <a:endParaRPr/>
          </a:p>
        </p:txBody>
      </p:sp>
      <p:sp>
        <p:nvSpPr>
          <p:cNvPr id="16687422" name="TextBox 13"/>
          <p:cNvSpPr txBox="1"/>
          <p:nvPr/>
        </p:nvSpPr>
        <p:spPr bwMode="auto">
          <a:xfrm>
            <a:off x="12319058" y="2655339"/>
            <a:ext cx="5040238" cy="1822912"/>
          </a:xfrm>
          <a:prstGeom prst="rect">
            <a:avLst/>
          </a:prstGeom>
        </p:spPr>
        <p:txBody>
          <a:bodyPr lIns="0" tIns="0" rIns="0" bIns="0" rtlCol="0" anchor="t">
            <a:spAutoFit/>
          </a:bodyPr>
          <a:lstStyle/>
          <a:p>
            <a:pPr marL="0" lvl="1" indent="0" algn="ctr">
              <a:lnSpc>
                <a:spcPts val="3633"/>
              </a:lnSpc>
              <a:spcBef>
                <a:spcPts val="0"/>
              </a:spcBef>
              <a:defRPr/>
            </a:pPr>
            <a:r>
              <a:rPr lang="en-US" sz="2600" u="none" strike="noStrike">
                <a:solidFill>
                  <a:srgbClr val="000000"/>
                </a:solidFill>
                <a:latin typeface="Arial Unicode"/>
                <a:ea typeface="Arial Unicode"/>
                <a:cs typeface="Arial Unicode"/>
              </a:rPr>
              <a:t>Lorem ipsum dolor sit amet, consectetur adipiscing elit. Suspendisse laoreet dolor sapien,</a:t>
            </a:r>
            <a:endParaRPr/>
          </a:p>
          <a:p>
            <a:pPr marL="0" lvl="1" indent="0" algn="ctr">
              <a:lnSpc>
                <a:spcPts val="3633"/>
              </a:lnSpc>
              <a:spcBef>
                <a:spcPts val="0"/>
              </a:spcBef>
              <a:defRPr/>
            </a:pPr>
            <a:r>
              <a:rPr lang="en-US" sz="2600" u="none" strike="noStrike">
                <a:solidFill>
                  <a:srgbClr val="000000"/>
                </a:solidFill>
                <a:latin typeface="Arial Unicode"/>
                <a:ea typeface="Arial Unicode"/>
                <a:cs typeface="Arial Unicode"/>
              </a:rPr>
              <a:t> ac volutpat diam faucibus sed.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cover dir="d"/>
      </p:transition>
    </mc:Choice>
    <mc:Fallback>
      <p:transition spd="med" advClick="1">
        <p:cover dir="d"/>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769603" name="Freeform 2"/>
          <p:cNvSpPr/>
          <p:nvPr/>
        </p:nvSpPr>
        <p:spPr bwMode="auto">
          <a:xfrm>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3"/>
            <a:srcRect l="0" t="21874" r="0" b="21874"/>
            <a:stretch/>
          </a:blipFill>
        </p:spPr>
      </p:sp>
      <p:sp>
        <p:nvSpPr>
          <p:cNvPr id="1967741142" name="Freeform 3"/>
          <p:cNvSpPr/>
          <p:nvPr/>
        </p:nvSpPr>
        <p:spPr bwMode="auto">
          <a:xfrm rot="-5400000">
            <a:off x="3849423" y="-5572150"/>
            <a:ext cx="12055108" cy="21431303"/>
          </a:xfrm>
          <a:custGeom>
            <a:avLst/>
            <a:gdLst/>
            <a:ahLst/>
            <a:cxnLst/>
            <a:rect l="l" t="t" r="r" b="b"/>
            <a:pathLst>
              <a:path w="12055108" h="21431303" fill="norm" stroke="1" extrusionOk="0">
                <a:moveTo>
                  <a:pt x="0" y="0"/>
                </a:moveTo>
                <a:lnTo>
                  <a:pt x="12055108" y="0"/>
                </a:lnTo>
                <a:lnTo>
                  <a:pt x="12055108" y="21431302"/>
                </a:lnTo>
                <a:lnTo>
                  <a:pt x="0" y="21431302"/>
                </a:lnTo>
                <a:lnTo>
                  <a:pt x="0" y="0"/>
                </a:lnTo>
                <a:close/>
              </a:path>
            </a:pathLst>
          </a:custGeom>
          <a:blipFill>
            <a:blip r:embed="rId4"/>
            <a:stretch/>
          </a:blipFill>
        </p:spPr>
      </p:sp>
      <p:sp>
        <p:nvSpPr>
          <p:cNvPr id="89036758" name="TextBox 4"/>
          <p:cNvSpPr txBox="1"/>
          <p:nvPr/>
        </p:nvSpPr>
        <p:spPr bwMode="auto">
          <a:xfrm>
            <a:off x="1957487" y="3034229"/>
            <a:ext cx="14300154" cy="1536065"/>
          </a:xfrm>
          <a:prstGeom prst="rect">
            <a:avLst/>
          </a:prstGeom>
        </p:spPr>
        <p:txBody>
          <a:bodyPr lIns="0" tIns="0" rIns="0" bIns="0" rtlCol="0" anchor="t">
            <a:spAutoFit/>
          </a:bodyPr>
          <a:lstStyle/>
          <a:p>
            <a:pPr marL="0" lvl="0" indent="0" algn="just">
              <a:lnSpc>
                <a:spcPts val="4060"/>
              </a:lnSpc>
              <a:defRPr/>
            </a:pPr>
            <a:r>
              <a:rPr lang="en-US" sz="2900">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sp>
        <p:nvSpPr>
          <p:cNvPr id="525716745" name="TextBox 5"/>
          <p:cNvSpPr txBox="1"/>
          <p:nvPr/>
        </p:nvSpPr>
        <p:spPr bwMode="auto">
          <a:xfrm>
            <a:off x="2030359" y="1429775"/>
            <a:ext cx="7389992" cy="1099630"/>
          </a:xfrm>
          <a:prstGeom prst="rect">
            <a:avLst/>
          </a:prstGeom>
        </p:spPr>
        <p:txBody>
          <a:bodyPr lIns="0" tIns="0" rIns="0" bIns="0" rtlCol="0" anchor="t">
            <a:spAutoFit/>
          </a:bodyPr>
          <a:lstStyle/>
          <a:p>
            <a:pPr marL="0" lvl="0" indent="0" algn="l">
              <a:lnSpc>
                <a:spcPts val="8146"/>
              </a:lnSpc>
              <a:defRPr/>
            </a:pPr>
            <a:r>
              <a:rPr lang="en-US" sz="8300" spc="-457">
                <a:solidFill>
                  <a:srgbClr val="000000"/>
                </a:solidFill>
                <a:latin typeface="Archivo Black"/>
                <a:ea typeface="Archivo Black"/>
                <a:cs typeface="Archivo Black"/>
              </a:rPr>
              <a:t>Conclusão</a:t>
            </a:r>
            <a:endParaRPr/>
          </a:p>
        </p:txBody>
      </p:sp>
      <p:sp>
        <p:nvSpPr>
          <p:cNvPr id="29525991" name="TextBox 6"/>
          <p:cNvSpPr txBox="1"/>
          <p:nvPr/>
        </p:nvSpPr>
        <p:spPr bwMode="auto">
          <a:xfrm>
            <a:off x="1993923" y="5076825"/>
            <a:ext cx="14300154" cy="1536065"/>
          </a:xfrm>
          <a:prstGeom prst="rect">
            <a:avLst/>
          </a:prstGeom>
        </p:spPr>
        <p:txBody>
          <a:bodyPr lIns="0" tIns="0" rIns="0" bIns="0" rtlCol="0" anchor="t">
            <a:spAutoFit/>
          </a:bodyPr>
          <a:lstStyle/>
          <a:p>
            <a:pPr marL="0" lvl="0" indent="0" algn="just">
              <a:lnSpc>
                <a:spcPts val="4060"/>
              </a:lnSpc>
              <a:defRPr/>
            </a:pPr>
            <a:r>
              <a:rPr lang="en-US" sz="2900">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sp>
        <p:nvSpPr>
          <p:cNvPr id="1994663612" name="TextBox 7"/>
          <p:cNvSpPr txBox="1"/>
          <p:nvPr/>
        </p:nvSpPr>
        <p:spPr bwMode="auto">
          <a:xfrm>
            <a:off x="2030359" y="7119421"/>
            <a:ext cx="14300154" cy="1536065"/>
          </a:xfrm>
          <a:prstGeom prst="rect">
            <a:avLst/>
          </a:prstGeom>
        </p:spPr>
        <p:txBody>
          <a:bodyPr lIns="0" tIns="0" rIns="0" bIns="0" rtlCol="0" anchor="t">
            <a:spAutoFit/>
          </a:bodyPr>
          <a:lstStyle/>
          <a:p>
            <a:pPr marL="0" lvl="0" indent="0" algn="just">
              <a:lnSpc>
                <a:spcPts val="4060"/>
              </a:lnSpc>
              <a:defRPr/>
            </a:pPr>
            <a:r>
              <a:rPr lang="en-US" sz="2900">
                <a:solidFill>
                  <a:srgbClr val="000000"/>
                </a:solidFill>
                <a:latin typeface="Arial Unicode"/>
                <a:ea typeface="Arial Unicode"/>
                <a:cs typeface="Arial Unicode"/>
              </a:rPr>
              <a:t>Lorem ipsum dolor sit amet, consectetur adipiscing elit. Suspendisse laoreet dolor sapien, ac volutpat diam faucibus sed. Maecenas imperdiet viverra risus, pharetra mattis lectus vestibulum vel. Donec sollicitudin dolor vel urna rutrum mattis. </a:t>
            </a:r>
            <a:endParaRPr/>
          </a:p>
        </p:txBody>
      </p:sp>
      <p:sp>
        <p:nvSpPr>
          <p:cNvPr id="1151752495" name="Freeform 8"/>
          <p:cNvSpPr/>
          <p:nvPr/>
        </p:nvSpPr>
        <p:spPr bwMode="auto">
          <a:xfrm>
            <a:off x="9107564" y="-1151268"/>
            <a:ext cx="4897781" cy="2680422"/>
          </a:xfrm>
          <a:custGeom>
            <a:avLst/>
            <a:gdLst/>
            <a:ahLst/>
            <a:cxnLst/>
            <a:rect l="l" t="t" r="r" b="b"/>
            <a:pathLst>
              <a:path w="4897781" h="2680422" fill="norm" stroke="1" extrusionOk="0">
                <a:moveTo>
                  <a:pt x="0" y="0"/>
                </a:moveTo>
                <a:lnTo>
                  <a:pt x="4897781" y="0"/>
                </a:lnTo>
                <a:lnTo>
                  <a:pt x="4897781" y="2680422"/>
                </a:lnTo>
                <a:lnTo>
                  <a:pt x="0" y="2680422"/>
                </a:lnTo>
                <a:lnTo>
                  <a:pt x="0" y="0"/>
                </a:lnTo>
                <a:close/>
              </a:path>
            </a:pathLst>
          </a:custGeom>
          <a:blipFill>
            <a:blip r:embed="rId5"/>
            <a:stretch/>
          </a:blipFill>
        </p:spPr>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onlyoffice/9.0.4.50</Application>
  <PresentationFormat>On-screen Show (4:3)</PresentationFormat>
  <Paragraphs>0</Paragraphs>
  <Slides>10</Slides>
  <Notes>10</Notes>
  <HiddenSlides>0</HiddenSlides>
  <MMClips>2</MMClips>
  <ScaleCrop>0</ScaleCrop>
  <HeadingPairs>
    <vt:vector size="4" baseType="variant">
      <vt:variant>
        <vt:lpstr>Theme</vt:lpstr>
      </vt:variant>
      <vt:variant>
        <vt:i4>1</vt:i4>
      </vt:variant>
      <vt:variant>
        <vt:lpstr>Slide Titles</vt:lpstr>
      </vt:variant>
      <vt:variant>
        <vt:i4>10</vt:i4>
      </vt:variant>
    </vt:vector>
  </HeadingPairs>
  <TitlesOfParts>
    <vt:vector size="11" baseType="lpstr">
      <vt:lpstr>Theme 1</vt:lpstr>
      <vt:lpstr>Slide 1</vt:lpstr>
      <vt:lpstr>Slide 2</vt:lpstr>
      <vt:lpstr>Slide 3</vt:lpstr>
      <vt:lpstr>Slide 4</vt:lpstr>
      <vt:lpstr>Slide 5</vt:lpstr>
      <vt:lpstr>Slide 6</vt:lpstr>
      <vt:lpstr>Slide 7</vt:lpstr>
      <vt:lpstr>Slide 8</vt:lpstr>
      <vt:lpstr>Slide 9</vt:lpstr>
      <vt:lpstr>Slide 10</vt:lpstr>
    </vt:vector>
  </TitlesOfParts>
  <Company/>
  <LinksUpToDate>0</LinksUpToDate>
  <SharedDoc>0</SharedDoc>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de trabalho de curso tcc moderno branco cinza</dc:title>
  <dc:identifier>DAGxjJ2QDNg</dc:identifier>
  <cp:lastModifiedBy>Eridhonson Oliveira</cp:lastModifiedBy>
  <cp:revision>3</cp:revision>
  <dcterms:created xsi:type="dcterms:W3CDTF">2006-08-16T00:00:00Z</dcterms:created>
  <dcterms:modified xsi:type="dcterms:W3CDTF">2025-09-06T12:27:35Z</dcterms:modified>
</cp:coreProperties>
</file>